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3" r:id="rId4"/>
    <p:sldMasterId id="2147483835" r:id="rId5"/>
  </p:sldMasterIdLst>
  <p:notesMasterIdLst>
    <p:notesMasterId r:id="rId85"/>
  </p:notesMasterIdLst>
  <p:handoutMasterIdLst>
    <p:handoutMasterId r:id="rId86"/>
  </p:handoutMasterIdLst>
  <p:sldIdLst>
    <p:sldId id="277" r:id="rId6"/>
    <p:sldId id="544" r:id="rId7"/>
    <p:sldId id="312" r:id="rId8"/>
    <p:sldId id="449" r:id="rId9"/>
    <p:sldId id="324" r:id="rId10"/>
    <p:sldId id="326" r:id="rId11"/>
    <p:sldId id="450" r:id="rId12"/>
    <p:sldId id="451" r:id="rId13"/>
    <p:sldId id="568" r:id="rId14"/>
    <p:sldId id="573" r:id="rId15"/>
    <p:sldId id="526" r:id="rId16"/>
    <p:sldId id="527" r:id="rId17"/>
    <p:sldId id="528" r:id="rId18"/>
    <p:sldId id="529" r:id="rId19"/>
    <p:sldId id="530" r:id="rId20"/>
    <p:sldId id="531" r:id="rId21"/>
    <p:sldId id="533" r:id="rId22"/>
    <p:sldId id="545" r:id="rId23"/>
    <p:sldId id="532" r:id="rId24"/>
    <p:sldId id="534" r:id="rId25"/>
    <p:sldId id="460" r:id="rId26"/>
    <p:sldId id="504" r:id="rId27"/>
    <p:sldId id="463" r:id="rId28"/>
    <p:sldId id="464" r:id="rId29"/>
    <p:sldId id="505" r:id="rId30"/>
    <p:sldId id="467" r:id="rId31"/>
    <p:sldId id="506" r:id="rId32"/>
    <p:sldId id="469" r:id="rId33"/>
    <p:sldId id="470" r:id="rId34"/>
    <p:sldId id="471" r:id="rId35"/>
    <p:sldId id="472" r:id="rId36"/>
    <p:sldId id="473" r:id="rId37"/>
    <p:sldId id="474" r:id="rId38"/>
    <p:sldId id="475" r:id="rId39"/>
    <p:sldId id="476" r:id="rId40"/>
    <p:sldId id="477" r:id="rId41"/>
    <p:sldId id="478" r:id="rId42"/>
    <p:sldId id="479" r:id="rId43"/>
    <p:sldId id="480" r:id="rId44"/>
    <p:sldId id="481" r:id="rId45"/>
    <p:sldId id="482" r:id="rId46"/>
    <p:sldId id="483" r:id="rId47"/>
    <p:sldId id="507" r:id="rId48"/>
    <p:sldId id="485" r:id="rId49"/>
    <p:sldId id="487" r:id="rId50"/>
    <p:sldId id="486" r:id="rId51"/>
    <p:sldId id="508" r:id="rId52"/>
    <p:sldId id="489" r:id="rId53"/>
    <p:sldId id="490" r:id="rId54"/>
    <p:sldId id="491" r:id="rId55"/>
    <p:sldId id="509" r:id="rId56"/>
    <p:sldId id="500" r:id="rId57"/>
    <p:sldId id="501" r:id="rId58"/>
    <p:sldId id="502" r:id="rId59"/>
    <p:sldId id="556" r:id="rId60"/>
    <p:sldId id="557" r:id="rId61"/>
    <p:sldId id="558" r:id="rId62"/>
    <p:sldId id="559" r:id="rId63"/>
    <p:sldId id="560" r:id="rId64"/>
    <p:sldId id="576" r:id="rId65"/>
    <p:sldId id="570" r:id="rId66"/>
    <p:sldId id="571" r:id="rId67"/>
    <p:sldId id="572" r:id="rId68"/>
    <p:sldId id="561" r:id="rId69"/>
    <p:sldId id="562" r:id="rId70"/>
    <p:sldId id="569" r:id="rId71"/>
    <p:sldId id="574" r:id="rId72"/>
    <p:sldId id="575" r:id="rId73"/>
    <p:sldId id="567" r:id="rId74"/>
    <p:sldId id="462" r:id="rId75"/>
    <p:sldId id="578" r:id="rId76"/>
    <p:sldId id="577" r:id="rId77"/>
    <p:sldId id="580" r:id="rId78"/>
    <p:sldId id="579" r:id="rId79"/>
    <p:sldId id="582" r:id="rId80"/>
    <p:sldId id="581" r:id="rId81"/>
    <p:sldId id="536" r:id="rId82"/>
    <p:sldId id="535" r:id="rId83"/>
    <p:sldId id="510" r:id="rId84"/>
  </p:sldIdLst>
  <p:sldSz cx="9144000" cy="5143500" type="screen16x9"/>
  <p:notesSz cx="6794500" cy="9906000"/>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ELFOLIE UND INHALT" id="{EE235A36-39B4-4349-9861-25AD04D11B19}">
          <p14:sldIdLst>
            <p14:sldId id="277"/>
            <p14:sldId id="544"/>
            <p14:sldId id="312"/>
            <p14:sldId id="449"/>
            <p14:sldId id="324"/>
            <p14:sldId id="326"/>
            <p14:sldId id="450"/>
            <p14:sldId id="451"/>
            <p14:sldId id="568"/>
            <p14:sldId id="573"/>
            <p14:sldId id="526"/>
            <p14:sldId id="527"/>
            <p14:sldId id="528"/>
            <p14:sldId id="529"/>
            <p14:sldId id="530"/>
            <p14:sldId id="531"/>
            <p14:sldId id="533"/>
            <p14:sldId id="545"/>
            <p14:sldId id="532"/>
            <p14:sldId id="534"/>
            <p14:sldId id="460"/>
            <p14:sldId id="504"/>
            <p14:sldId id="463"/>
            <p14:sldId id="464"/>
            <p14:sldId id="505"/>
            <p14:sldId id="467"/>
            <p14:sldId id="506"/>
            <p14:sldId id="469"/>
            <p14:sldId id="470"/>
            <p14:sldId id="471"/>
            <p14:sldId id="472"/>
            <p14:sldId id="473"/>
            <p14:sldId id="474"/>
            <p14:sldId id="475"/>
            <p14:sldId id="476"/>
            <p14:sldId id="477"/>
            <p14:sldId id="478"/>
            <p14:sldId id="479"/>
            <p14:sldId id="480"/>
            <p14:sldId id="481"/>
            <p14:sldId id="482"/>
            <p14:sldId id="483"/>
            <p14:sldId id="507"/>
            <p14:sldId id="485"/>
            <p14:sldId id="487"/>
            <p14:sldId id="486"/>
            <p14:sldId id="508"/>
            <p14:sldId id="489"/>
            <p14:sldId id="490"/>
            <p14:sldId id="491"/>
            <p14:sldId id="509"/>
            <p14:sldId id="500"/>
            <p14:sldId id="501"/>
            <p14:sldId id="502"/>
            <p14:sldId id="556"/>
            <p14:sldId id="557"/>
            <p14:sldId id="558"/>
            <p14:sldId id="559"/>
            <p14:sldId id="560"/>
            <p14:sldId id="576"/>
            <p14:sldId id="570"/>
            <p14:sldId id="571"/>
            <p14:sldId id="572"/>
            <p14:sldId id="561"/>
            <p14:sldId id="562"/>
            <p14:sldId id="569"/>
            <p14:sldId id="574"/>
            <p14:sldId id="575"/>
            <p14:sldId id="567"/>
            <p14:sldId id="462"/>
            <p14:sldId id="578"/>
            <p14:sldId id="577"/>
            <p14:sldId id="580"/>
            <p14:sldId id="579"/>
            <p14:sldId id="582"/>
            <p14:sldId id="581"/>
            <p14:sldId id="536"/>
            <p14:sldId id="535"/>
            <p14:sldId id="510"/>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pos="292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600"/>
    <a:srgbClr val="D9222A"/>
    <a:srgbClr val="FF3100"/>
    <a:srgbClr val="00CC00"/>
    <a:srgbClr val="D8232A"/>
    <a:srgbClr val="8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437" autoAdjust="0"/>
  </p:normalViewPr>
  <p:slideViewPr>
    <p:cSldViewPr snapToObjects="1" showGuides="1">
      <p:cViewPr varScale="1">
        <p:scale>
          <a:sx n="98" d="100"/>
          <a:sy n="98" d="100"/>
        </p:scale>
        <p:origin x="780" y="84"/>
      </p:cViewPr>
      <p:guideLst>
        <p:guide orient="horz" pos="1620"/>
        <p:guide pos="2880"/>
        <p:guide pos="2925"/>
      </p:guideLst>
    </p:cSldViewPr>
  </p:slideViewPr>
  <p:notesTextViewPr>
    <p:cViewPr>
      <p:scale>
        <a:sx n="1" d="1"/>
        <a:sy n="1" d="1"/>
      </p:scale>
      <p:origin x="0" y="0"/>
    </p:cViewPr>
  </p:notesTextViewPr>
  <p:sorterViewPr>
    <p:cViewPr>
      <p:scale>
        <a:sx n="180" d="100"/>
        <a:sy n="180" d="100"/>
      </p:scale>
      <p:origin x="0" y="-21906"/>
    </p:cViewPr>
  </p:sorterViewPr>
  <p:notesViewPr>
    <p:cSldViewPr snapToObjects="1" showGuides="1">
      <p:cViewPr varScale="1">
        <p:scale>
          <a:sx n="117" d="100"/>
          <a:sy n="117" d="100"/>
        </p:scale>
        <p:origin x="395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tableStyles" Target="tableStyles.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4486" cy="496299"/>
          </a:xfrm>
          <a:prstGeom prst="rect">
            <a:avLst/>
          </a:prstGeom>
        </p:spPr>
        <p:txBody>
          <a:bodyPr vert="horz" lIns="88093" tIns="44047" rIns="88093" bIns="44047" rtlCol="0"/>
          <a:lstStyle>
            <a:lvl1pPr algn="l">
              <a:defRPr sz="1200"/>
            </a:lvl1pPr>
          </a:lstStyle>
          <a:p>
            <a:endParaRPr lang="de-DE"/>
          </a:p>
        </p:txBody>
      </p:sp>
      <p:sp>
        <p:nvSpPr>
          <p:cNvPr id="3" name="Datumsplatzhalter 2"/>
          <p:cNvSpPr>
            <a:spLocks noGrp="1"/>
          </p:cNvSpPr>
          <p:nvPr>
            <p:ph type="dt" sz="quarter" idx="1"/>
          </p:nvPr>
        </p:nvSpPr>
        <p:spPr>
          <a:xfrm>
            <a:off x="3848496" y="1"/>
            <a:ext cx="2944486" cy="496299"/>
          </a:xfrm>
          <a:prstGeom prst="rect">
            <a:avLst/>
          </a:prstGeom>
        </p:spPr>
        <p:txBody>
          <a:bodyPr vert="horz" lIns="88093" tIns="44047" rIns="88093" bIns="44047" rtlCol="0"/>
          <a:lstStyle>
            <a:lvl1pPr algn="r">
              <a:defRPr sz="1200"/>
            </a:lvl1pPr>
          </a:lstStyle>
          <a:p>
            <a:fld id="{417B6529-229E-0B49-A600-203989F581CF}" type="datetimeFigureOut">
              <a:rPr lang="de-DE" smtClean="0"/>
              <a:t>22.05.2023</a:t>
            </a:fld>
            <a:endParaRPr lang="de-DE"/>
          </a:p>
        </p:txBody>
      </p:sp>
      <p:sp>
        <p:nvSpPr>
          <p:cNvPr id="4" name="Fußzeilenplatzhalter 3"/>
          <p:cNvSpPr>
            <a:spLocks noGrp="1"/>
          </p:cNvSpPr>
          <p:nvPr>
            <p:ph type="ftr" sz="quarter" idx="2"/>
          </p:nvPr>
        </p:nvSpPr>
        <p:spPr>
          <a:xfrm>
            <a:off x="0" y="9409701"/>
            <a:ext cx="2944486" cy="496299"/>
          </a:xfrm>
          <a:prstGeom prst="rect">
            <a:avLst/>
          </a:prstGeom>
        </p:spPr>
        <p:txBody>
          <a:bodyPr vert="horz" lIns="88093" tIns="44047" rIns="88093" bIns="44047" rtlCol="0" anchor="b"/>
          <a:lstStyle>
            <a:lvl1pPr algn="l">
              <a:defRPr sz="1200"/>
            </a:lvl1pPr>
          </a:lstStyle>
          <a:p>
            <a:endParaRPr lang="de-DE"/>
          </a:p>
        </p:txBody>
      </p:sp>
      <p:sp>
        <p:nvSpPr>
          <p:cNvPr id="5" name="Foliennummernplatzhalter 4"/>
          <p:cNvSpPr>
            <a:spLocks noGrp="1"/>
          </p:cNvSpPr>
          <p:nvPr>
            <p:ph type="sldNum" sz="quarter" idx="3"/>
          </p:nvPr>
        </p:nvSpPr>
        <p:spPr>
          <a:xfrm>
            <a:off x="3848496" y="9409701"/>
            <a:ext cx="2944486" cy="496299"/>
          </a:xfrm>
          <a:prstGeom prst="rect">
            <a:avLst/>
          </a:prstGeom>
        </p:spPr>
        <p:txBody>
          <a:bodyPr vert="horz" lIns="88093" tIns="44047" rIns="88093" bIns="44047" rtlCol="0" anchor="b"/>
          <a:lstStyle>
            <a:lvl1pPr algn="r">
              <a:defRPr sz="1200"/>
            </a:lvl1pPr>
          </a:lstStyle>
          <a:p>
            <a:fld id="{5F1C21B0-C3C5-FE4C-896B-5A10F4A9CAC8}" type="slidenum">
              <a:rPr lang="de-DE" smtClean="0"/>
              <a:t>‹Nr.›</a:t>
            </a:fld>
            <a:endParaRPr lang="de-DE"/>
          </a:p>
        </p:txBody>
      </p:sp>
    </p:spTree>
    <p:extLst>
      <p:ext uri="{BB962C8B-B14F-4D97-AF65-F5344CB8AC3E}">
        <p14:creationId xmlns:p14="http://schemas.microsoft.com/office/powerpoint/2010/main" val="15131678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4486" cy="496299"/>
          </a:xfrm>
          <a:prstGeom prst="rect">
            <a:avLst/>
          </a:prstGeom>
        </p:spPr>
        <p:txBody>
          <a:bodyPr vert="horz" lIns="88093" tIns="44047" rIns="88093" bIns="44047" rtlCol="0"/>
          <a:lstStyle>
            <a:lvl1pPr algn="l">
              <a:defRPr sz="1200"/>
            </a:lvl1pPr>
          </a:lstStyle>
          <a:p>
            <a:endParaRPr lang="de-DE"/>
          </a:p>
        </p:txBody>
      </p:sp>
      <p:sp>
        <p:nvSpPr>
          <p:cNvPr id="3" name="Datumsplatzhalter 2"/>
          <p:cNvSpPr>
            <a:spLocks noGrp="1"/>
          </p:cNvSpPr>
          <p:nvPr>
            <p:ph type="dt" idx="1"/>
          </p:nvPr>
        </p:nvSpPr>
        <p:spPr>
          <a:xfrm>
            <a:off x="3848496" y="1"/>
            <a:ext cx="2944486" cy="496299"/>
          </a:xfrm>
          <a:prstGeom prst="rect">
            <a:avLst/>
          </a:prstGeom>
        </p:spPr>
        <p:txBody>
          <a:bodyPr vert="horz" lIns="88093" tIns="44047" rIns="88093" bIns="44047" rtlCol="0"/>
          <a:lstStyle>
            <a:lvl1pPr algn="r">
              <a:defRPr sz="1200"/>
            </a:lvl1pPr>
          </a:lstStyle>
          <a:p>
            <a:fld id="{29D81B77-36DE-454C-A3E7-30AB4CBEC1A0}" type="datetimeFigureOut">
              <a:rPr lang="de-DE" smtClean="0"/>
              <a:t>22.05.2023</a:t>
            </a:fld>
            <a:endParaRPr lang="de-DE"/>
          </a:p>
        </p:txBody>
      </p:sp>
      <p:sp>
        <p:nvSpPr>
          <p:cNvPr id="4" name="Folienbildplatzhalter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88093" tIns="44047" rIns="88093" bIns="44047" rtlCol="0" anchor="ctr"/>
          <a:lstStyle/>
          <a:p>
            <a:endParaRPr lang="de-DE"/>
          </a:p>
        </p:txBody>
      </p:sp>
      <p:sp>
        <p:nvSpPr>
          <p:cNvPr id="5" name="Notizenplatzhalter 4"/>
          <p:cNvSpPr>
            <a:spLocks noGrp="1"/>
          </p:cNvSpPr>
          <p:nvPr>
            <p:ph type="body" sz="quarter" idx="3"/>
          </p:nvPr>
        </p:nvSpPr>
        <p:spPr>
          <a:xfrm>
            <a:off x="679147" y="4767849"/>
            <a:ext cx="5436208" cy="3899709"/>
          </a:xfrm>
          <a:prstGeom prst="rect">
            <a:avLst/>
          </a:prstGeom>
        </p:spPr>
        <p:txBody>
          <a:bodyPr vert="horz" lIns="88093" tIns="44047" rIns="88093" bIns="44047"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09701"/>
            <a:ext cx="2944486" cy="496299"/>
          </a:xfrm>
          <a:prstGeom prst="rect">
            <a:avLst/>
          </a:prstGeom>
        </p:spPr>
        <p:txBody>
          <a:bodyPr vert="horz" lIns="88093" tIns="44047" rIns="88093" bIns="44047" rtlCol="0" anchor="b"/>
          <a:lstStyle>
            <a:lvl1pPr algn="l">
              <a:defRPr sz="1200"/>
            </a:lvl1pPr>
          </a:lstStyle>
          <a:p>
            <a:endParaRPr lang="de-DE"/>
          </a:p>
        </p:txBody>
      </p:sp>
      <p:sp>
        <p:nvSpPr>
          <p:cNvPr id="7" name="Foliennummernplatzhalter 6"/>
          <p:cNvSpPr>
            <a:spLocks noGrp="1"/>
          </p:cNvSpPr>
          <p:nvPr>
            <p:ph type="sldNum" sz="quarter" idx="5"/>
          </p:nvPr>
        </p:nvSpPr>
        <p:spPr>
          <a:xfrm>
            <a:off x="3848496" y="9409701"/>
            <a:ext cx="2944486" cy="496299"/>
          </a:xfrm>
          <a:prstGeom prst="rect">
            <a:avLst/>
          </a:prstGeom>
        </p:spPr>
        <p:txBody>
          <a:bodyPr vert="horz" lIns="88093" tIns="44047" rIns="88093" bIns="44047" rtlCol="0" anchor="b"/>
          <a:lstStyle>
            <a:lvl1pPr algn="r">
              <a:defRPr sz="1200"/>
            </a:lvl1pPr>
          </a:lstStyle>
          <a:p>
            <a:fld id="{4E5067E7-12E0-6541-8452-2D9CD2E63D4B}" type="slidenum">
              <a:rPr lang="de-DE" smtClean="0"/>
              <a:t>‹Nr.›</a:t>
            </a:fld>
            <a:endParaRPr lang="de-DE"/>
          </a:p>
        </p:txBody>
      </p:sp>
    </p:spTree>
    <p:extLst>
      <p:ext uri="{BB962C8B-B14F-4D97-AF65-F5344CB8AC3E}">
        <p14:creationId xmlns:p14="http://schemas.microsoft.com/office/powerpoint/2010/main" val="1898807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0" name="Untertitel 2"/>
          <p:cNvSpPr>
            <a:spLocks noGrp="1"/>
          </p:cNvSpPr>
          <p:nvPr>
            <p:ph type="subTitle" idx="1"/>
          </p:nvPr>
        </p:nvSpPr>
        <p:spPr>
          <a:xfrm>
            <a:off x="0" y="3975906"/>
            <a:ext cx="9144000" cy="353337"/>
          </a:xfrm>
          <a:prstGeom prst="rect">
            <a:avLst/>
          </a:prstGeom>
          <a:solidFill>
            <a:schemeClr val="bg1">
              <a:alpha val="60000"/>
            </a:schemeClr>
          </a:solidFill>
        </p:spPr>
        <p:txBody>
          <a:bodyPr wrap="square" lIns="756000" tIns="36000" rIns="0" bIns="39600">
            <a:spAutoFit/>
          </a:bodyPr>
          <a:lstStyle>
            <a:lvl1pPr marL="0" indent="0" algn="l">
              <a:lnSpc>
                <a:spcPct val="100000"/>
              </a:lnSpc>
              <a:buNone/>
              <a:defRPr sz="1800" cap="all" baseline="0">
                <a:solidFill>
                  <a:schemeClr val="accent4"/>
                </a:solidFill>
                <a:latin typeface="Arial Narrow"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Formatvorlage des Untertitelmasters durch Klicken bearbeiten</a:t>
            </a:r>
            <a:endParaRPr lang="de-DE" dirty="0"/>
          </a:p>
        </p:txBody>
      </p:sp>
      <p:pic>
        <p:nvPicPr>
          <p:cNvPr id="7" name="Bild 6"/>
          <p:cNvPicPr>
            <a:picLocks noChangeAspect="1"/>
          </p:cNvPicPr>
          <p:nvPr userDrawn="1"/>
        </p:nvPicPr>
        <p:blipFill rotWithShape="1">
          <a:blip r:embed="rId2" cstate="print">
            <a:extLst>
              <a:ext uri="{28A0092B-C50C-407E-A947-70E740481C1C}">
                <a14:useLocalDpi xmlns:a14="http://schemas.microsoft.com/office/drawing/2010/main"/>
              </a:ext>
            </a:extLst>
          </a:blip>
          <a:srcRect l="-16667" r="-16667"/>
          <a:stretch/>
        </p:blipFill>
        <p:spPr>
          <a:xfrm rot="21300000">
            <a:off x="3364284" y="748938"/>
            <a:ext cx="2880000" cy="2154929"/>
          </a:xfrm>
          <a:prstGeom prst="rect">
            <a:avLst/>
          </a:prstGeom>
        </p:spPr>
      </p:pic>
      <p:pic>
        <p:nvPicPr>
          <p:cNvPr id="8" name="Bild 7"/>
          <p:cNvPicPr>
            <a:picLocks noChangeAspect="1"/>
          </p:cNvPicPr>
          <p:nvPr userDrawn="1"/>
        </p:nvPicPr>
        <p:blipFill rotWithShape="1">
          <a:blip r:embed="rId3" cstate="print">
            <a:extLst>
              <a:ext uri="{28A0092B-C50C-407E-A947-70E740481C1C}">
                <a14:useLocalDpi xmlns:a14="http://schemas.microsoft.com/office/drawing/2010/main"/>
              </a:ext>
            </a:extLst>
          </a:blip>
          <a:srcRect l="-16667" r="-16667"/>
          <a:stretch/>
        </p:blipFill>
        <p:spPr>
          <a:xfrm rot="21300000">
            <a:off x="3740354" y="1297031"/>
            <a:ext cx="2131921" cy="1008769"/>
          </a:xfrm>
          <a:prstGeom prst="rect">
            <a:avLst/>
          </a:prstGeom>
        </p:spPr>
      </p:pic>
      <p:sp>
        <p:nvSpPr>
          <p:cNvPr id="2" name="Titel 1"/>
          <p:cNvSpPr>
            <a:spLocks noGrp="1"/>
          </p:cNvSpPr>
          <p:nvPr>
            <p:ph type="title"/>
          </p:nvPr>
        </p:nvSpPr>
        <p:spPr>
          <a:xfrm>
            <a:off x="0" y="3417149"/>
            <a:ext cx="9144000" cy="511285"/>
          </a:xfrm>
          <a:prstGeom prst="rect">
            <a:avLst/>
          </a:prstGeom>
          <a:solidFill>
            <a:schemeClr val="bg1">
              <a:alpha val="60000"/>
            </a:schemeClr>
          </a:solidFill>
        </p:spPr>
        <p:txBody>
          <a:bodyPr wrap="square" lIns="756000" tIns="36000" rIns="0" bIns="36000" anchor="b" anchorCtr="0">
            <a:spAutoFit/>
          </a:bodyPr>
          <a:lstStyle>
            <a:lvl1pPr algn="l">
              <a:defRPr sz="2850" cap="all" baseline="0">
                <a:solidFill>
                  <a:schemeClr val="accent1"/>
                </a:solidFill>
                <a:latin typeface="Arial Narrow" charset="0"/>
              </a:defRPr>
            </a:lvl1pPr>
          </a:lstStyle>
          <a:p>
            <a:r>
              <a:rPr lang="de-DE"/>
              <a:t>Titelmasterformat durch Klicken bearbeiten</a:t>
            </a:r>
            <a:endParaRPr lang="de-DE" dirty="0"/>
          </a:p>
        </p:txBody>
      </p:sp>
      <p:pic>
        <p:nvPicPr>
          <p:cNvPr id="11" name="Bild 1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rot="21300000">
            <a:off x="5995872" y="542871"/>
            <a:ext cx="2158736" cy="2154929"/>
          </a:xfrm>
          <a:prstGeom prst="rect">
            <a:avLst/>
          </a:prstGeom>
        </p:spPr>
      </p:pic>
    </p:spTree>
    <p:extLst>
      <p:ext uri="{BB962C8B-B14F-4D97-AF65-F5344CB8AC3E}">
        <p14:creationId xmlns:p14="http://schemas.microsoft.com/office/powerpoint/2010/main" val="422812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par>
                                <p:cTn id="15" presetID="47"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points in Ebenen 1 Spalte 20pt">
    <p:spTree>
      <p:nvGrpSpPr>
        <p:cNvPr id="1" name=""/>
        <p:cNvGrpSpPr/>
        <p:nvPr/>
      </p:nvGrpSpPr>
      <p:grpSpPr>
        <a:xfrm>
          <a:off x="0" y="0"/>
          <a:ext cx="0" cy="0"/>
          <a:chOff x="0" y="0"/>
          <a:chExt cx="0" cy="0"/>
        </a:xfrm>
      </p:grpSpPr>
      <p:sp>
        <p:nvSpPr>
          <p:cNvPr id="12" name="Textplatzhalter 3"/>
          <p:cNvSpPr>
            <a:spLocks noGrp="1"/>
          </p:cNvSpPr>
          <p:nvPr>
            <p:ph type="body" sz="quarter" idx="15" hasCustomPrompt="1"/>
          </p:nvPr>
        </p:nvSpPr>
        <p:spPr>
          <a:xfrm>
            <a:off x="539749" y="1391110"/>
            <a:ext cx="8064499" cy="3124931"/>
          </a:xfrm>
          <a:prstGeom prst="rect">
            <a:avLst/>
          </a:prstGeom>
        </p:spPr>
        <p:txBody>
          <a:bodyPr lIns="0" tIns="0" rIns="0" bIns="0" numCol="1" spcCol="360000">
            <a:noAutofit/>
          </a:bodyPr>
          <a:lstStyle>
            <a:lvl1pPr marL="214313" indent="-214313" defTabSz="405000">
              <a:lnSpc>
                <a:spcPct val="100000"/>
              </a:lnSpc>
              <a:spcBef>
                <a:spcPts val="0"/>
              </a:spcBef>
              <a:buClr>
                <a:srgbClr val="D8232A"/>
              </a:buClr>
              <a:buSzPct val="150000"/>
              <a:buFont typeface="Wingdings" charset="2"/>
              <a:buChar char="§"/>
              <a:tabLst>
                <a:tab pos="540000" algn="l"/>
              </a:tabLst>
              <a:defRPr sz="1500" b="1" i="0" baseline="0">
                <a:solidFill>
                  <a:schemeClr val="tx1"/>
                </a:solidFill>
                <a:latin typeface="Arial" charset="0"/>
              </a:defRPr>
            </a:lvl1pPr>
            <a:lvl2pPr marL="514350" indent="-171450">
              <a:buClr>
                <a:schemeClr val="tx1"/>
              </a:buClr>
              <a:buSzPct val="150000"/>
              <a:buFont typeface="Wingdings" charset="2"/>
              <a:buChar char="§"/>
              <a:defRPr sz="1500" b="1" i="0" baseline="0">
                <a:latin typeface="Arial" charset="0"/>
              </a:defRPr>
            </a:lvl2pPr>
            <a:lvl3pPr marL="857250" indent="-171450">
              <a:buClr>
                <a:schemeClr val="tx1">
                  <a:lumMod val="50000"/>
                  <a:lumOff val="50000"/>
                </a:schemeClr>
              </a:buClr>
              <a:buSzPct val="150000"/>
              <a:buFont typeface="Wingdings" charset="2"/>
              <a:buChar char="§"/>
              <a:defRPr sz="1500" b="0" i="0" baseline="0">
                <a:latin typeface="Arial" charset="0"/>
              </a:defRPr>
            </a:lvl3pPr>
            <a:lvl4pPr marL="1243013" indent="-214313">
              <a:buClr>
                <a:schemeClr val="bg1">
                  <a:lumMod val="75000"/>
                </a:schemeClr>
              </a:buClr>
              <a:buSzPct val="150000"/>
              <a:buFont typeface="Wingdings" charset="2"/>
              <a:buChar char="§"/>
              <a:tabLst>
                <a:tab pos="540000" algn="l"/>
              </a:tabLst>
              <a:defRPr sz="1500" b="0" i="0" baseline="0">
                <a:latin typeface="Arial" charset="0"/>
              </a:defRPr>
            </a:lvl4pPr>
            <a:lvl5pPr>
              <a:defRPr sz="975"/>
            </a:lvl5pPr>
          </a:lstStyle>
          <a:p>
            <a:pPr lvl="0"/>
            <a:r>
              <a:rPr lang="de-DE" dirty="0"/>
              <a:t>Wenig Text für bis zu vier Ebenen mit </a:t>
            </a:r>
            <a:r>
              <a:rPr lang="de-DE" dirty="0" err="1"/>
              <a:t>Tabstop</a:t>
            </a:r>
            <a:r>
              <a:rPr lang="de-DE" dirty="0"/>
              <a:t> einfügen</a:t>
            </a:r>
          </a:p>
          <a:p>
            <a:pPr lvl="0"/>
            <a:r>
              <a:rPr lang="de-DE" dirty="0"/>
              <a:t>Schrift Arial Standard 20pt</a:t>
            </a:r>
          </a:p>
          <a:p>
            <a:pPr lvl="0"/>
            <a:endParaRPr lang="de-DE" dirty="0"/>
          </a:p>
          <a:p>
            <a:pPr lvl="1"/>
            <a:r>
              <a:rPr lang="de-DE" dirty="0"/>
              <a:t>Zweite Ebene</a:t>
            </a:r>
          </a:p>
          <a:p>
            <a:pPr lvl="1"/>
            <a:endParaRPr lang="de-DE" dirty="0"/>
          </a:p>
          <a:p>
            <a:pPr lvl="2"/>
            <a:r>
              <a:rPr lang="de-DE" dirty="0"/>
              <a:t>Dritte Ebene</a:t>
            </a:r>
          </a:p>
          <a:p>
            <a:pPr lvl="2"/>
            <a:endParaRPr lang="de-DE" dirty="0"/>
          </a:p>
          <a:p>
            <a:pPr lvl="3"/>
            <a:r>
              <a:rPr lang="de-DE" dirty="0"/>
              <a:t>Vierte Ebene</a:t>
            </a:r>
          </a:p>
        </p:txBody>
      </p:sp>
      <p:sp>
        <p:nvSpPr>
          <p:cNvPr id="2" name="Titel 1"/>
          <p:cNvSpPr>
            <a:spLocks noGrp="1"/>
          </p:cNvSpPr>
          <p:nvPr>
            <p:ph type="title"/>
          </p:nvPr>
        </p:nvSpPr>
        <p:spPr/>
        <p:txBody>
          <a:bodyPr/>
          <a:lstStyle/>
          <a:p>
            <a:r>
              <a:rPr lang="de-DE"/>
              <a:t>Mastertitelformat bearbeiten</a:t>
            </a:r>
          </a:p>
        </p:txBody>
      </p:sp>
      <p:sp>
        <p:nvSpPr>
          <p:cNvPr id="4" name="Untertitel 2"/>
          <p:cNvSpPr>
            <a:spLocks noGrp="1"/>
          </p:cNvSpPr>
          <p:nvPr>
            <p:ph type="subTitle" idx="1"/>
          </p:nvPr>
        </p:nvSpPr>
        <p:spPr>
          <a:xfrm>
            <a:off x="539750" y="951570"/>
            <a:ext cx="8064498" cy="173124"/>
          </a:xfrm>
        </p:spPr>
        <p:txBody>
          <a:bodyPr wrap="square">
            <a:spAutoFit/>
          </a:bodyPr>
          <a:lstStyle>
            <a:lvl1pPr marL="0" indent="0" algn="l">
              <a:lnSpc>
                <a:spcPct val="100000"/>
              </a:lnSpc>
              <a:buNone/>
              <a:defRPr sz="1125" cap="all" baseline="0">
                <a:solidFill>
                  <a:schemeClr val="accent3"/>
                </a:solidFill>
                <a:latin typeface="Arial Narrow"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1776622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liesstext 2 Spalten">
    <p:spTree>
      <p:nvGrpSpPr>
        <p:cNvPr id="1" name=""/>
        <p:cNvGrpSpPr/>
        <p:nvPr/>
      </p:nvGrpSpPr>
      <p:grpSpPr>
        <a:xfrm>
          <a:off x="0" y="0"/>
          <a:ext cx="0" cy="0"/>
          <a:chOff x="0" y="0"/>
          <a:chExt cx="0" cy="0"/>
        </a:xfrm>
      </p:grpSpPr>
      <p:sp>
        <p:nvSpPr>
          <p:cNvPr id="4" name="Textplatzhalter 3"/>
          <p:cNvSpPr>
            <a:spLocks noGrp="1"/>
          </p:cNvSpPr>
          <p:nvPr>
            <p:ph type="body" sz="quarter" idx="13" hasCustomPrompt="1"/>
          </p:nvPr>
        </p:nvSpPr>
        <p:spPr>
          <a:xfrm>
            <a:off x="539750" y="1383507"/>
            <a:ext cx="8064498" cy="3132535"/>
          </a:xfrm>
          <a:prstGeom prst="rect">
            <a:avLst/>
          </a:prstGeom>
        </p:spPr>
        <p:txBody>
          <a:bodyPr lIns="0" tIns="0" rIns="0" bIns="0" numCol="2" spcCol="360000"/>
          <a:lstStyle>
            <a:lvl1pPr marL="0" indent="0">
              <a:lnSpc>
                <a:spcPct val="100000"/>
              </a:lnSpc>
              <a:spcBef>
                <a:spcPts val="0"/>
              </a:spcBef>
              <a:buFontTx/>
              <a:buNone/>
              <a:defRPr sz="975" baseline="0">
                <a:solidFill>
                  <a:schemeClr val="tx1"/>
                </a:solidFill>
                <a:latin typeface="Arial" charset="0"/>
              </a:defRPr>
            </a:lvl1pPr>
          </a:lstStyle>
          <a:p>
            <a:pPr lvl="0"/>
            <a:r>
              <a:rPr lang="de-DE" dirty="0" err="1"/>
              <a:t>Fliesstext</a:t>
            </a:r>
            <a:r>
              <a:rPr lang="de-DE" dirty="0"/>
              <a:t> mit 2 Spalten einfügen</a:t>
            </a:r>
          </a:p>
        </p:txBody>
      </p:sp>
      <p:sp>
        <p:nvSpPr>
          <p:cNvPr id="2" name="Titel 1"/>
          <p:cNvSpPr>
            <a:spLocks noGrp="1"/>
          </p:cNvSpPr>
          <p:nvPr>
            <p:ph type="title"/>
          </p:nvPr>
        </p:nvSpPr>
        <p:spPr/>
        <p:txBody>
          <a:bodyPr/>
          <a:lstStyle/>
          <a:p>
            <a:r>
              <a:rPr lang="de-DE"/>
              <a:t>Mastertitelformat bearbeiten</a:t>
            </a:r>
          </a:p>
        </p:txBody>
      </p:sp>
      <p:sp>
        <p:nvSpPr>
          <p:cNvPr id="6" name="Untertitel 2"/>
          <p:cNvSpPr>
            <a:spLocks noGrp="1"/>
          </p:cNvSpPr>
          <p:nvPr>
            <p:ph type="subTitle" idx="1"/>
          </p:nvPr>
        </p:nvSpPr>
        <p:spPr>
          <a:xfrm>
            <a:off x="539749" y="951570"/>
            <a:ext cx="8064499" cy="173124"/>
          </a:xfrm>
        </p:spPr>
        <p:txBody>
          <a:bodyPr wrap="square">
            <a:spAutoFit/>
          </a:bodyPr>
          <a:lstStyle>
            <a:lvl1pPr marL="0" indent="0" algn="l">
              <a:lnSpc>
                <a:spcPct val="100000"/>
              </a:lnSpc>
              <a:buNone/>
              <a:defRPr sz="1125" cap="all" baseline="0">
                <a:solidFill>
                  <a:schemeClr val="accent3"/>
                </a:solidFill>
                <a:latin typeface="Arial Narrow"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1191863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liesstext mit Infokasten">
    <p:spTree>
      <p:nvGrpSpPr>
        <p:cNvPr id="1" name=""/>
        <p:cNvGrpSpPr/>
        <p:nvPr/>
      </p:nvGrpSpPr>
      <p:grpSpPr>
        <a:xfrm>
          <a:off x="0" y="0"/>
          <a:ext cx="0" cy="0"/>
          <a:chOff x="0" y="0"/>
          <a:chExt cx="0" cy="0"/>
        </a:xfrm>
      </p:grpSpPr>
      <p:sp>
        <p:nvSpPr>
          <p:cNvPr id="5" name="Textplatzhalter 3"/>
          <p:cNvSpPr>
            <a:spLocks noGrp="1"/>
          </p:cNvSpPr>
          <p:nvPr>
            <p:ph type="body" sz="quarter" idx="13" hasCustomPrompt="1"/>
          </p:nvPr>
        </p:nvSpPr>
        <p:spPr>
          <a:xfrm>
            <a:off x="539749" y="1383507"/>
            <a:ext cx="3960813" cy="3132535"/>
          </a:xfrm>
          <a:prstGeom prst="rect">
            <a:avLst/>
          </a:prstGeom>
        </p:spPr>
        <p:txBody>
          <a:bodyPr lIns="0" tIns="0" rIns="0" bIns="0" numCol="1" spcCol="360000"/>
          <a:lstStyle>
            <a:lvl1pPr marL="0" indent="0">
              <a:lnSpc>
                <a:spcPct val="100000"/>
              </a:lnSpc>
              <a:spcBef>
                <a:spcPts val="0"/>
              </a:spcBef>
              <a:buFontTx/>
              <a:buNone/>
              <a:defRPr sz="975" baseline="0">
                <a:solidFill>
                  <a:schemeClr val="tx1"/>
                </a:solidFill>
                <a:latin typeface="Arial" charset="0"/>
              </a:defRPr>
            </a:lvl1pPr>
          </a:lstStyle>
          <a:p>
            <a:pPr lvl="0"/>
            <a:r>
              <a:rPr lang="de-DE" dirty="0" err="1"/>
              <a:t>Fliesstext</a:t>
            </a:r>
            <a:r>
              <a:rPr lang="de-DE" dirty="0"/>
              <a:t> einfügen</a:t>
            </a:r>
          </a:p>
        </p:txBody>
      </p:sp>
      <p:sp>
        <p:nvSpPr>
          <p:cNvPr id="6" name="Textplatzhalter 3"/>
          <p:cNvSpPr>
            <a:spLocks noGrp="1"/>
          </p:cNvSpPr>
          <p:nvPr>
            <p:ph type="body" sz="quarter" idx="14" hasCustomPrompt="1"/>
          </p:nvPr>
        </p:nvSpPr>
        <p:spPr>
          <a:xfrm>
            <a:off x="4643438" y="1707655"/>
            <a:ext cx="3960812" cy="440854"/>
          </a:xfrm>
          <a:prstGeom prst="rect">
            <a:avLst/>
          </a:prstGeom>
          <a:solidFill>
            <a:schemeClr val="bg1">
              <a:lumMod val="85000"/>
            </a:schemeClr>
          </a:solidFill>
          <a:ln>
            <a:noFill/>
          </a:ln>
        </p:spPr>
        <p:txBody>
          <a:bodyPr wrap="square" lIns="144000" tIns="144000" rIns="144000" bIns="144000" numCol="1" spcCol="360000">
            <a:spAutoFit/>
          </a:bodyPr>
          <a:lstStyle>
            <a:lvl1pPr marL="214313" indent="-214313">
              <a:lnSpc>
                <a:spcPct val="100000"/>
              </a:lnSpc>
              <a:spcBef>
                <a:spcPts val="0"/>
              </a:spcBef>
              <a:buClr>
                <a:srgbClr val="D8232A"/>
              </a:buClr>
              <a:buSzPct val="150000"/>
              <a:buFont typeface="Wingdings" charset="2"/>
              <a:buChar char="§"/>
              <a:defRPr sz="975" baseline="0">
                <a:solidFill>
                  <a:schemeClr val="tx1"/>
                </a:solidFill>
                <a:latin typeface="Arial" charset="0"/>
              </a:defRPr>
            </a:lvl1pPr>
          </a:lstStyle>
          <a:p>
            <a:pPr lvl="0"/>
            <a:r>
              <a:rPr lang="de-DE" dirty="0"/>
              <a:t>Wichtige Punkte aufzählen</a:t>
            </a:r>
          </a:p>
        </p:txBody>
      </p:sp>
      <p:sp>
        <p:nvSpPr>
          <p:cNvPr id="8" name="Textplatzhalter 3"/>
          <p:cNvSpPr>
            <a:spLocks noGrp="1"/>
          </p:cNvSpPr>
          <p:nvPr>
            <p:ph type="body" sz="quarter" idx="15" hasCustomPrompt="1"/>
          </p:nvPr>
        </p:nvSpPr>
        <p:spPr>
          <a:xfrm>
            <a:off x="4643438" y="1383507"/>
            <a:ext cx="3960811" cy="324148"/>
          </a:xfrm>
          <a:prstGeom prst="rect">
            <a:avLst/>
          </a:prstGeom>
          <a:solidFill>
            <a:srgbClr val="D8232A"/>
          </a:solidFill>
        </p:spPr>
        <p:txBody>
          <a:bodyPr lIns="144000" tIns="72000" rIns="144000" bIns="72000" numCol="1" spcCol="360000" anchor="ctr" anchorCtr="0">
            <a:noAutofit/>
          </a:bodyPr>
          <a:lstStyle>
            <a:lvl1pPr marL="0" indent="0">
              <a:lnSpc>
                <a:spcPct val="100000"/>
              </a:lnSpc>
              <a:spcBef>
                <a:spcPts val="0"/>
              </a:spcBef>
              <a:buFontTx/>
              <a:buNone/>
              <a:defRPr sz="975" cap="all" baseline="0">
                <a:solidFill>
                  <a:schemeClr val="bg1"/>
                </a:solidFill>
                <a:latin typeface="Arial" charset="0"/>
              </a:defRPr>
            </a:lvl1pPr>
          </a:lstStyle>
          <a:p>
            <a:pPr lvl="0"/>
            <a:r>
              <a:rPr lang="de-DE" dirty="0"/>
              <a:t>TITEL KASTEN EINFÜGEN EINZEILIG</a:t>
            </a:r>
          </a:p>
        </p:txBody>
      </p:sp>
      <p:sp>
        <p:nvSpPr>
          <p:cNvPr id="2" name="Titel 1"/>
          <p:cNvSpPr>
            <a:spLocks noGrp="1"/>
          </p:cNvSpPr>
          <p:nvPr>
            <p:ph type="title"/>
          </p:nvPr>
        </p:nvSpPr>
        <p:spPr/>
        <p:txBody>
          <a:bodyPr/>
          <a:lstStyle/>
          <a:p>
            <a:r>
              <a:rPr lang="de-DE" dirty="0"/>
              <a:t>Mastertitelformat bearbeiten</a:t>
            </a:r>
          </a:p>
        </p:txBody>
      </p:sp>
      <p:sp>
        <p:nvSpPr>
          <p:cNvPr id="7" name="Untertitel 2"/>
          <p:cNvSpPr>
            <a:spLocks noGrp="1"/>
          </p:cNvSpPr>
          <p:nvPr>
            <p:ph type="subTitle" idx="1"/>
          </p:nvPr>
        </p:nvSpPr>
        <p:spPr>
          <a:xfrm>
            <a:off x="539751" y="951570"/>
            <a:ext cx="8064498" cy="173124"/>
          </a:xfrm>
        </p:spPr>
        <p:txBody>
          <a:bodyPr wrap="square">
            <a:spAutoFit/>
          </a:bodyPr>
          <a:lstStyle>
            <a:lvl1pPr marL="0" indent="0" algn="l">
              <a:lnSpc>
                <a:spcPct val="100000"/>
              </a:lnSpc>
              <a:buNone/>
              <a:defRPr sz="1125" cap="all" baseline="0">
                <a:solidFill>
                  <a:schemeClr val="accent3"/>
                </a:solidFill>
                <a:latin typeface="Arial Narrow"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819009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liesstext mit TIPP und BulletPoints">
    <p:spTree>
      <p:nvGrpSpPr>
        <p:cNvPr id="1" name=""/>
        <p:cNvGrpSpPr/>
        <p:nvPr/>
      </p:nvGrpSpPr>
      <p:grpSpPr>
        <a:xfrm>
          <a:off x="0" y="0"/>
          <a:ext cx="0" cy="0"/>
          <a:chOff x="0" y="0"/>
          <a:chExt cx="0" cy="0"/>
        </a:xfrm>
      </p:grpSpPr>
      <p:sp>
        <p:nvSpPr>
          <p:cNvPr id="5" name="Textplatzhalter 3"/>
          <p:cNvSpPr>
            <a:spLocks noGrp="1"/>
          </p:cNvSpPr>
          <p:nvPr>
            <p:ph type="body" sz="quarter" idx="13" hasCustomPrompt="1"/>
          </p:nvPr>
        </p:nvSpPr>
        <p:spPr>
          <a:xfrm>
            <a:off x="539749" y="1383507"/>
            <a:ext cx="3960813" cy="150041"/>
          </a:xfrm>
          <a:prstGeom prst="rect">
            <a:avLst/>
          </a:prstGeom>
        </p:spPr>
        <p:txBody>
          <a:bodyPr wrap="square" lIns="0" tIns="0" rIns="0" bIns="0" numCol="1" spcCol="360000">
            <a:spAutoFit/>
          </a:bodyPr>
          <a:lstStyle>
            <a:lvl1pPr marL="0" indent="0">
              <a:lnSpc>
                <a:spcPct val="100000"/>
              </a:lnSpc>
              <a:spcBef>
                <a:spcPts val="0"/>
              </a:spcBef>
              <a:buFontTx/>
              <a:buNone/>
              <a:defRPr sz="975" baseline="0">
                <a:solidFill>
                  <a:schemeClr val="tx1"/>
                </a:solidFill>
                <a:latin typeface="Arial" charset="0"/>
              </a:defRPr>
            </a:lvl1pPr>
          </a:lstStyle>
          <a:p>
            <a:pPr lvl="0"/>
            <a:r>
              <a:rPr lang="de-DE" dirty="0" err="1"/>
              <a:t>Fliesstext</a:t>
            </a:r>
            <a:r>
              <a:rPr lang="de-DE" dirty="0"/>
              <a:t> einfügen</a:t>
            </a:r>
          </a:p>
        </p:txBody>
      </p:sp>
      <p:sp>
        <p:nvSpPr>
          <p:cNvPr id="6" name="Textplatzhalter 3"/>
          <p:cNvSpPr>
            <a:spLocks noGrp="1"/>
          </p:cNvSpPr>
          <p:nvPr>
            <p:ph type="body" sz="quarter" idx="14" hasCustomPrompt="1"/>
          </p:nvPr>
        </p:nvSpPr>
        <p:spPr>
          <a:xfrm>
            <a:off x="539750" y="3847809"/>
            <a:ext cx="3960812" cy="590895"/>
          </a:xfrm>
          <a:prstGeom prst="rect">
            <a:avLst/>
          </a:prstGeom>
          <a:solidFill>
            <a:schemeClr val="bg1">
              <a:lumMod val="85000"/>
            </a:schemeClr>
          </a:solidFill>
          <a:ln>
            <a:noFill/>
          </a:ln>
        </p:spPr>
        <p:txBody>
          <a:bodyPr wrap="square" lIns="144000" tIns="144000" rIns="144000" bIns="144000" numCol="1" spcCol="360000">
            <a:spAutoFit/>
          </a:bodyPr>
          <a:lstStyle>
            <a:lvl1pPr marL="0" indent="0">
              <a:lnSpc>
                <a:spcPct val="100000"/>
              </a:lnSpc>
              <a:spcBef>
                <a:spcPts val="0"/>
              </a:spcBef>
              <a:buClr>
                <a:srgbClr val="D8232A"/>
              </a:buClr>
              <a:buSzPct val="150000"/>
              <a:buFontTx/>
              <a:buNone/>
              <a:defRPr sz="975" baseline="0">
                <a:solidFill>
                  <a:schemeClr val="tx1"/>
                </a:solidFill>
                <a:latin typeface="Arial" charset="0"/>
              </a:defRPr>
            </a:lvl1pPr>
          </a:lstStyle>
          <a:p>
            <a:pPr lvl="0"/>
            <a:r>
              <a:rPr lang="de-DE" dirty="0"/>
              <a:t>Wichtigen Punkt aufzählen </a:t>
            </a:r>
            <a:r>
              <a:rPr lang="de-DE" dirty="0" err="1"/>
              <a:t>max</a:t>
            </a:r>
            <a:r>
              <a:rPr lang="de-DE" dirty="0"/>
              <a:t> 3 Zeilen. Auf Grund der Animation immer am unteren Ende einer Seite </a:t>
            </a:r>
            <a:r>
              <a:rPr lang="de-DE" dirty="0" err="1"/>
              <a:t>plazieren</a:t>
            </a:r>
            <a:r>
              <a:rPr lang="de-DE" dirty="0"/>
              <a:t>.</a:t>
            </a:r>
          </a:p>
        </p:txBody>
      </p:sp>
      <p:sp>
        <p:nvSpPr>
          <p:cNvPr id="8" name="Textplatzhalter 3"/>
          <p:cNvSpPr>
            <a:spLocks noGrp="1"/>
          </p:cNvSpPr>
          <p:nvPr>
            <p:ph type="body" sz="quarter" idx="15" hasCustomPrompt="1"/>
          </p:nvPr>
        </p:nvSpPr>
        <p:spPr>
          <a:xfrm>
            <a:off x="539750" y="3523661"/>
            <a:ext cx="3960812" cy="324148"/>
          </a:xfrm>
          <a:prstGeom prst="rect">
            <a:avLst/>
          </a:prstGeom>
          <a:solidFill>
            <a:srgbClr val="D8232A"/>
          </a:solidFill>
        </p:spPr>
        <p:txBody>
          <a:bodyPr lIns="144000" tIns="72000" rIns="144000" bIns="72000" numCol="1" spcCol="360000" anchor="ctr" anchorCtr="0"/>
          <a:lstStyle>
            <a:lvl1pPr marL="0" indent="0">
              <a:lnSpc>
                <a:spcPct val="100000"/>
              </a:lnSpc>
              <a:spcBef>
                <a:spcPts val="0"/>
              </a:spcBef>
              <a:buFontTx/>
              <a:buNone/>
              <a:defRPr sz="975" cap="all" baseline="0">
                <a:solidFill>
                  <a:schemeClr val="bg1"/>
                </a:solidFill>
                <a:latin typeface="Arial" charset="0"/>
              </a:defRPr>
            </a:lvl1pPr>
          </a:lstStyle>
          <a:p>
            <a:pPr lvl="0"/>
            <a:r>
              <a:rPr lang="de-DE" dirty="0"/>
              <a:t>TITEL EINFÜGEN (z.B.: TIPP)</a:t>
            </a:r>
          </a:p>
        </p:txBody>
      </p:sp>
      <p:sp>
        <p:nvSpPr>
          <p:cNvPr id="7" name="Textplatzhalter 3"/>
          <p:cNvSpPr>
            <a:spLocks noGrp="1"/>
          </p:cNvSpPr>
          <p:nvPr>
            <p:ph type="body" sz="quarter" idx="16" hasCustomPrompt="1"/>
          </p:nvPr>
        </p:nvSpPr>
        <p:spPr>
          <a:xfrm>
            <a:off x="4643439" y="1383506"/>
            <a:ext cx="3960810" cy="3132932"/>
          </a:xfrm>
          <a:prstGeom prst="rect">
            <a:avLst/>
          </a:prstGeom>
        </p:spPr>
        <p:txBody>
          <a:bodyPr lIns="0" tIns="0" rIns="0" bIns="0" numCol="1" spcCol="360000"/>
          <a:lstStyle>
            <a:lvl1pPr marL="257175" indent="-257175">
              <a:lnSpc>
                <a:spcPct val="100000"/>
              </a:lnSpc>
              <a:spcBef>
                <a:spcPts val="0"/>
              </a:spcBef>
              <a:buClr>
                <a:srgbClr val="D8232A"/>
              </a:buClr>
              <a:buSzPct val="100000"/>
              <a:buFont typeface="+mj-lt"/>
              <a:buAutoNum type="arabicPeriod"/>
              <a:defRPr sz="975" baseline="0">
                <a:solidFill>
                  <a:schemeClr val="tx1"/>
                </a:solidFill>
                <a:latin typeface="Arial" charset="0"/>
              </a:defRPr>
            </a:lvl1pPr>
          </a:lstStyle>
          <a:p>
            <a:pPr lvl="0"/>
            <a:r>
              <a:rPr lang="de-DE" dirty="0"/>
              <a:t>Aufzählung mit Nummerierung oder </a:t>
            </a:r>
            <a:r>
              <a:rPr lang="de-DE" dirty="0" err="1"/>
              <a:t>BulletPoints</a:t>
            </a:r>
            <a:r>
              <a:rPr lang="de-DE" dirty="0"/>
              <a:t> einfügen</a:t>
            </a:r>
          </a:p>
          <a:p>
            <a:pPr lvl="0"/>
            <a:endParaRPr lang="de-DE" dirty="0"/>
          </a:p>
          <a:p>
            <a:pPr lvl="0"/>
            <a:r>
              <a:rPr lang="de-DE" dirty="0"/>
              <a:t>oder Text (</a:t>
            </a:r>
            <a:r>
              <a:rPr lang="de-DE" dirty="0" err="1"/>
              <a:t>BulletPoints</a:t>
            </a:r>
            <a:r>
              <a:rPr lang="de-DE" dirty="0"/>
              <a:t> löschen)</a:t>
            </a:r>
          </a:p>
          <a:p>
            <a:pPr lvl="0"/>
            <a:endParaRPr lang="de-DE" dirty="0"/>
          </a:p>
        </p:txBody>
      </p:sp>
      <p:sp>
        <p:nvSpPr>
          <p:cNvPr id="2" name="Titel 1"/>
          <p:cNvSpPr>
            <a:spLocks noGrp="1"/>
          </p:cNvSpPr>
          <p:nvPr>
            <p:ph type="title"/>
          </p:nvPr>
        </p:nvSpPr>
        <p:spPr/>
        <p:txBody>
          <a:bodyPr/>
          <a:lstStyle/>
          <a:p>
            <a:r>
              <a:rPr lang="de-DE"/>
              <a:t>Mastertitelformat bearbeiten</a:t>
            </a:r>
          </a:p>
        </p:txBody>
      </p:sp>
      <p:sp>
        <p:nvSpPr>
          <p:cNvPr id="9" name="Untertitel 2"/>
          <p:cNvSpPr>
            <a:spLocks noGrp="1"/>
          </p:cNvSpPr>
          <p:nvPr>
            <p:ph type="subTitle" idx="1"/>
          </p:nvPr>
        </p:nvSpPr>
        <p:spPr>
          <a:xfrm>
            <a:off x="539750" y="951570"/>
            <a:ext cx="8064500" cy="173124"/>
          </a:xfrm>
        </p:spPr>
        <p:txBody>
          <a:bodyPr wrap="square">
            <a:spAutoFit/>
          </a:bodyPr>
          <a:lstStyle>
            <a:lvl1pPr marL="0" indent="0" algn="l">
              <a:lnSpc>
                <a:spcPct val="100000"/>
              </a:lnSpc>
              <a:buNone/>
              <a:defRPr sz="1125" cap="all" baseline="0">
                <a:solidFill>
                  <a:schemeClr val="accent3"/>
                </a:solidFill>
                <a:latin typeface="Arial Narrow"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188130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6">
                                            <p:bg/>
                                          </p:spTgt>
                                        </p:tgtEl>
                                        <p:attrNameLst>
                                          <p:attrName>style.visibility</p:attrName>
                                        </p:attrNameLst>
                                      </p:cBhvr>
                                      <p:to>
                                        <p:strVal val="visible"/>
                                      </p:to>
                                    </p:set>
                                    <p:animEffect transition="in" filter="fade">
                                      <p:cBhvr>
                                        <p:cTn id="16" dur="1000"/>
                                        <p:tgtEl>
                                          <p:spTgt spid="6">
                                            <p:bg/>
                                          </p:spTgt>
                                        </p:tgtEl>
                                      </p:cBhvr>
                                    </p:animEffect>
                                    <p:anim calcmode="lin" valueType="num">
                                      <p:cBhvr>
                                        <p:cTn id="17" dur="1000" fill="hold"/>
                                        <p:tgtEl>
                                          <p:spTgt spid="6">
                                            <p:bg/>
                                          </p:spTgt>
                                        </p:tgtEl>
                                        <p:attrNameLst>
                                          <p:attrName>ppt_x</p:attrName>
                                        </p:attrNameLst>
                                      </p:cBhvr>
                                      <p:tavLst>
                                        <p:tav tm="0">
                                          <p:val>
                                            <p:strVal val="#ppt_x"/>
                                          </p:val>
                                        </p:tav>
                                        <p:tav tm="100000">
                                          <p:val>
                                            <p:strVal val="#ppt_x"/>
                                          </p:val>
                                        </p:tav>
                                      </p:tavLst>
                                    </p:anim>
                                    <p:anim calcmode="lin" valueType="num">
                                      <p:cBhvr>
                                        <p:cTn id="18" dur="1000" fill="hold"/>
                                        <p:tgtEl>
                                          <p:spTgt spid="6">
                                            <p:bg/>
                                          </p:spTgt>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tmplLst>
          <p:tmpl>
            <p:tnLst>
              <p:par>
                <p:cTn presetID="42"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anim calcmode="lin" valueType="num">
                      <p:cBhvr>
                        <p:cTn dur="1000" fill="hold"/>
                        <p:tgtEl>
                          <p:spTgt spid="6"/>
                        </p:tgtEl>
                        <p:attrNameLst>
                          <p:attrName>ppt_x</p:attrName>
                        </p:attrNameLst>
                      </p:cBhvr>
                      <p:tavLst>
                        <p:tav tm="0">
                          <p:val>
                            <p:strVal val="#ppt_x"/>
                          </p:val>
                        </p:tav>
                        <p:tav tm="100000">
                          <p:val>
                            <p:strVal val="#ppt_x"/>
                          </p:val>
                        </p:tav>
                      </p:tavLst>
                    </p:anim>
                    <p:anim calcmode="lin" valueType="num">
                      <p:cBhvr>
                        <p:cTn dur="1000" fill="hold"/>
                        <p:tgtEl>
                          <p:spTgt spid="6"/>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anim calcmode="lin" valueType="num">
                      <p:cBhvr>
                        <p:cTn dur="1000" fill="hold"/>
                        <p:tgtEl>
                          <p:spTgt spid="6"/>
                        </p:tgtEl>
                        <p:attrNameLst>
                          <p:attrName>ppt_x</p:attrName>
                        </p:attrNameLst>
                      </p:cBhvr>
                      <p:tavLst>
                        <p:tav tm="0">
                          <p:val>
                            <p:strVal val="#ppt_x"/>
                          </p:val>
                        </p:tav>
                        <p:tav tm="100000">
                          <p:val>
                            <p:strVal val="#ppt_x"/>
                          </p:val>
                        </p:tav>
                      </p:tavLst>
                    </p:anim>
                    <p:anim calcmode="lin" valueType="num">
                      <p:cBhvr>
                        <p:cTn dur="1000" fill="hold"/>
                        <p:tgtEl>
                          <p:spTgt spid="6"/>
                        </p:tgtEl>
                        <p:attrNameLst>
                          <p:attrName>ppt_y</p:attrName>
                        </p:attrNameLst>
                      </p:cBhvr>
                      <p:tavLst>
                        <p:tav tm="0">
                          <p:val>
                            <p:strVal val="#ppt_y+.1"/>
                          </p:val>
                        </p:tav>
                        <p:tav tm="100000">
                          <p:val>
                            <p:strVal val="#ppt_y"/>
                          </p:val>
                        </p:tav>
                      </p:tavLst>
                    </p:anim>
                  </p:childTnLst>
                </p:cTn>
              </p:par>
            </p:tnLst>
          </p:tmpl>
        </p:tmplLst>
      </p:bldP>
      <p:bldP spid="8" grpId="0" uiExpand="1" build="p" animBg="1">
        <p:tmplLst>
          <p:tmpl>
            <p:tnLst>
              <p:par>
                <p:cTn presetID="2" presetClass="entr" presetSubtype="8"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 lvl="1">
            <p:tnLst>
              <p:par>
                <p:cTn presetID="2" presetClass="entr" presetSubtype="8"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elle Aufzählung">
    <p:spTree>
      <p:nvGrpSpPr>
        <p:cNvPr id="1" name=""/>
        <p:cNvGrpSpPr/>
        <p:nvPr/>
      </p:nvGrpSpPr>
      <p:grpSpPr>
        <a:xfrm>
          <a:off x="0" y="0"/>
          <a:ext cx="0" cy="0"/>
          <a:chOff x="0" y="0"/>
          <a:chExt cx="0" cy="0"/>
        </a:xfrm>
      </p:grpSpPr>
      <p:sp>
        <p:nvSpPr>
          <p:cNvPr id="6" name="Tabellenplatzhalter 5"/>
          <p:cNvSpPr>
            <a:spLocks noGrp="1"/>
          </p:cNvSpPr>
          <p:nvPr>
            <p:ph type="tbl" sz="quarter" idx="13" hasCustomPrompt="1"/>
          </p:nvPr>
        </p:nvSpPr>
        <p:spPr>
          <a:xfrm>
            <a:off x="539749" y="1383506"/>
            <a:ext cx="8064499" cy="3132535"/>
          </a:xfrm>
          <a:prstGeom prst="rect">
            <a:avLst/>
          </a:prstGeom>
        </p:spPr>
        <p:txBody>
          <a:bodyPr/>
          <a:lstStyle>
            <a:lvl1pPr>
              <a:defRPr sz="975" baseline="0">
                <a:solidFill>
                  <a:schemeClr val="tx1"/>
                </a:solidFill>
                <a:latin typeface="Arial"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a:buNone/>
              <a:tabLst/>
              <a:defRPr/>
            </a:pPr>
            <a:r>
              <a:rPr lang="de-DE" dirty="0"/>
              <a:t>Tabelle grauer Hintergrund und </a:t>
            </a:r>
            <a:r>
              <a:rPr lang="de-DE" dirty="0" err="1"/>
              <a:t>weisser</a:t>
            </a:r>
            <a:r>
              <a:rPr lang="de-DE" dirty="0"/>
              <a:t> Rand einfügen</a:t>
            </a:r>
          </a:p>
        </p:txBody>
      </p:sp>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1841891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elle Spalten">
    <p:spTree>
      <p:nvGrpSpPr>
        <p:cNvPr id="1" name=""/>
        <p:cNvGrpSpPr/>
        <p:nvPr/>
      </p:nvGrpSpPr>
      <p:grpSpPr>
        <a:xfrm>
          <a:off x="0" y="0"/>
          <a:ext cx="0" cy="0"/>
          <a:chOff x="0" y="0"/>
          <a:chExt cx="0" cy="0"/>
        </a:xfrm>
      </p:grpSpPr>
      <p:sp>
        <p:nvSpPr>
          <p:cNvPr id="6" name="Tabellenplatzhalter 5"/>
          <p:cNvSpPr>
            <a:spLocks noGrp="1"/>
          </p:cNvSpPr>
          <p:nvPr>
            <p:ph type="tbl" sz="quarter" idx="13" hasCustomPrompt="1"/>
          </p:nvPr>
        </p:nvSpPr>
        <p:spPr>
          <a:xfrm>
            <a:off x="539750" y="1383506"/>
            <a:ext cx="8064500" cy="3132535"/>
          </a:xfrm>
          <a:prstGeom prst="rect">
            <a:avLst/>
          </a:prstGeom>
        </p:spPr>
        <p:txBody>
          <a:bodyPr/>
          <a:lstStyle>
            <a:lvl1pPr>
              <a:defRPr sz="975" baseline="0">
                <a:solidFill>
                  <a:schemeClr val="tx1"/>
                </a:solidFill>
                <a:latin typeface="Arial"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a:buNone/>
              <a:tabLst/>
              <a:defRPr/>
            </a:pPr>
            <a:r>
              <a:rPr lang="de-DE" dirty="0"/>
              <a:t>Tabelle grauer Hintergrund und </a:t>
            </a:r>
            <a:r>
              <a:rPr lang="de-DE" dirty="0" err="1"/>
              <a:t>weisser</a:t>
            </a:r>
            <a:r>
              <a:rPr lang="de-DE" dirty="0"/>
              <a:t> Rand einfügen</a:t>
            </a:r>
          </a:p>
        </p:txBody>
      </p:sp>
      <p:sp>
        <p:nvSpPr>
          <p:cNvPr id="2" name="Titel 1"/>
          <p:cNvSpPr>
            <a:spLocks noGrp="1"/>
          </p:cNvSpPr>
          <p:nvPr>
            <p:ph type="title"/>
          </p:nvPr>
        </p:nvSpPr>
        <p:spPr/>
        <p:txBody>
          <a:bodyPr/>
          <a:lstStyle/>
          <a:p>
            <a:r>
              <a:rPr lang="de-DE" dirty="0"/>
              <a:t>Mastertitelformat bearbeiten</a:t>
            </a:r>
          </a:p>
        </p:txBody>
      </p:sp>
      <p:sp>
        <p:nvSpPr>
          <p:cNvPr id="5" name="Untertitel 2"/>
          <p:cNvSpPr>
            <a:spLocks noGrp="1"/>
          </p:cNvSpPr>
          <p:nvPr>
            <p:ph type="subTitle" idx="1"/>
          </p:nvPr>
        </p:nvSpPr>
        <p:spPr>
          <a:xfrm>
            <a:off x="539749" y="951570"/>
            <a:ext cx="8064499" cy="173124"/>
          </a:xfrm>
        </p:spPr>
        <p:txBody>
          <a:bodyPr wrap="square">
            <a:spAutoFit/>
          </a:bodyPr>
          <a:lstStyle>
            <a:lvl1pPr marL="0" indent="0" algn="l">
              <a:lnSpc>
                <a:spcPct val="100000"/>
              </a:lnSpc>
              <a:buNone/>
              <a:defRPr sz="1125" cap="all" baseline="0">
                <a:solidFill>
                  <a:schemeClr val="accent3"/>
                </a:solidFill>
                <a:latin typeface="Arial Narrow"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46325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Bild groß">
    <p:spTree>
      <p:nvGrpSpPr>
        <p:cNvPr id="1" name=""/>
        <p:cNvGrpSpPr/>
        <p:nvPr/>
      </p:nvGrpSpPr>
      <p:grpSpPr>
        <a:xfrm>
          <a:off x="0" y="0"/>
          <a:ext cx="0" cy="0"/>
          <a:chOff x="0" y="0"/>
          <a:chExt cx="0" cy="0"/>
        </a:xfrm>
      </p:grpSpPr>
      <p:sp>
        <p:nvSpPr>
          <p:cNvPr id="6" name="Bildplatzhalter 5"/>
          <p:cNvSpPr>
            <a:spLocks noGrp="1"/>
          </p:cNvSpPr>
          <p:nvPr>
            <p:ph type="pic" sz="quarter" idx="13" hasCustomPrompt="1"/>
          </p:nvPr>
        </p:nvSpPr>
        <p:spPr>
          <a:xfrm>
            <a:off x="539749" y="1390767"/>
            <a:ext cx="8064499" cy="3125275"/>
          </a:xfrm>
          <a:prstGeom prst="rect">
            <a:avLst/>
          </a:prstGeom>
        </p:spPr>
        <p:txBody>
          <a:bodyPr/>
          <a:lstStyle>
            <a:lvl1pPr marL="0" indent="0">
              <a:buFontTx/>
              <a:buNone/>
              <a:defRPr sz="975" baseline="0">
                <a:latin typeface="Arial" charset="0"/>
              </a:defRPr>
            </a:lvl1pPr>
          </a:lstStyle>
          <a:p>
            <a:r>
              <a:rPr lang="de-AT" dirty="0"/>
              <a:t>Bild einfügen durch Klicken auf das Symbol</a:t>
            </a:r>
          </a:p>
        </p:txBody>
      </p:sp>
      <p:sp>
        <p:nvSpPr>
          <p:cNvPr id="2" name="Titel 1"/>
          <p:cNvSpPr>
            <a:spLocks noGrp="1"/>
          </p:cNvSpPr>
          <p:nvPr>
            <p:ph type="title"/>
          </p:nvPr>
        </p:nvSpPr>
        <p:spPr/>
        <p:txBody>
          <a:bodyPr/>
          <a:lstStyle/>
          <a:p>
            <a:r>
              <a:rPr lang="de-DE"/>
              <a:t>Mastertitelformat bearbeiten</a:t>
            </a:r>
          </a:p>
        </p:txBody>
      </p:sp>
      <p:sp>
        <p:nvSpPr>
          <p:cNvPr id="5" name="Untertitel 2"/>
          <p:cNvSpPr>
            <a:spLocks noGrp="1"/>
          </p:cNvSpPr>
          <p:nvPr>
            <p:ph type="subTitle" idx="1"/>
          </p:nvPr>
        </p:nvSpPr>
        <p:spPr>
          <a:xfrm>
            <a:off x="539750" y="951570"/>
            <a:ext cx="8064498" cy="173124"/>
          </a:xfrm>
        </p:spPr>
        <p:txBody>
          <a:bodyPr wrap="square">
            <a:spAutoFit/>
          </a:bodyPr>
          <a:lstStyle>
            <a:lvl1pPr marL="0" indent="0" algn="l">
              <a:lnSpc>
                <a:spcPct val="100000"/>
              </a:lnSpc>
              <a:buNone/>
              <a:defRPr sz="1125" cap="all" baseline="0">
                <a:solidFill>
                  <a:schemeClr val="accent3"/>
                </a:solidFill>
                <a:latin typeface="Arial Narrow"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139592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Bild gross mit Bildunterschrift">
    <p:spTree>
      <p:nvGrpSpPr>
        <p:cNvPr id="1" name=""/>
        <p:cNvGrpSpPr/>
        <p:nvPr/>
      </p:nvGrpSpPr>
      <p:grpSpPr>
        <a:xfrm>
          <a:off x="0" y="0"/>
          <a:ext cx="0" cy="0"/>
          <a:chOff x="0" y="0"/>
          <a:chExt cx="0" cy="0"/>
        </a:xfrm>
      </p:grpSpPr>
      <p:sp>
        <p:nvSpPr>
          <p:cNvPr id="6" name="Bildplatzhalter 5"/>
          <p:cNvSpPr>
            <a:spLocks noGrp="1"/>
          </p:cNvSpPr>
          <p:nvPr>
            <p:ph type="pic" sz="quarter" idx="13" hasCustomPrompt="1"/>
          </p:nvPr>
        </p:nvSpPr>
        <p:spPr>
          <a:xfrm>
            <a:off x="539750" y="1383507"/>
            <a:ext cx="8064498" cy="2592400"/>
          </a:xfrm>
          <a:prstGeom prst="rect">
            <a:avLst/>
          </a:prstGeom>
        </p:spPr>
        <p:txBody>
          <a:bodyPr/>
          <a:lstStyle>
            <a:lvl1pPr marL="0" indent="0">
              <a:buFontTx/>
              <a:buNone/>
              <a:defRPr sz="975" baseline="0">
                <a:latin typeface="Arial" charset="0"/>
              </a:defRPr>
            </a:lvl1pPr>
          </a:lstStyle>
          <a:p>
            <a:r>
              <a:rPr lang="de-AT" dirty="0"/>
              <a:t>Bild einfügen durch Klicken auf das Symbol</a:t>
            </a:r>
          </a:p>
        </p:txBody>
      </p:sp>
      <p:sp>
        <p:nvSpPr>
          <p:cNvPr id="5" name="Textplatzhalter 3"/>
          <p:cNvSpPr>
            <a:spLocks noGrp="1"/>
          </p:cNvSpPr>
          <p:nvPr>
            <p:ph type="body" sz="quarter" idx="15" hasCustomPrompt="1"/>
          </p:nvPr>
        </p:nvSpPr>
        <p:spPr>
          <a:xfrm>
            <a:off x="539750" y="4029912"/>
            <a:ext cx="8064498" cy="486129"/>
          </a:xfrm>
          <a:prstGeom prst="rect">
            <a:avLst/>
          </a:prstGeom>
        </p:spPr>
        <p:txBody>
          <a:bodyPr lIns="0" tIns="0" rIns="0" bIns="0" numCol="1" spcCol="360000"/>
          <a:lstStyle>
            <a:lvl1pPr marL="0" indent="0">
              <a:lnSpc>
                <a:spcPct val="100000"/>
              </a:lnSpc>
              <a:spcBef>
                <a:spcPts val="0"/>
              </a:spcBef>
              <a:buFontTx/>
              <a:buNone/>
              <a:defRPr sz="675" baseline="0">
                <a:solidFill>
                  <a:schemeClr val="tx1">
                    <a:lumMod val="65000"/>
                    <a:lumOff val="35000"/>
                  </a:schemeClr>
                </a:solidFill>
                <a:latin typeface="Arial" charset="0"/>
              </a:defRPr>
            </a:lvl1pPr>
          </a:lstStyle>
          <a:p>
            <a:pPr lvl="0"/>
            <a:r>
              <a:rPr lang="de-DE" dirty="0"/>
              <a:t>Bei Bedarf Bildunterschrift und Informationen eingeben</a:t>
            </a:r>
          </a:p>
        </p:txBody>
      </p:sp>
      <p:sp>
        <p:nvSpPr>
          <p:cNvPr id="2" name="Titel 1"/>
          <p:cNvSpPr>
            <a:spLocks noGrp="1"/>
          </p:cNvSpPr>
          <p:nvPr>
            <p:ph type="title"/>
          </p:nvPr>
        </p:nvSpPr>
        <p:spPr/>
        <p:txBody>
          <a:bodyPr/>
          <a:lstStyle/>
          <a:p>
            <a:r>
              <a:rPr lang="de-DE"/>
              <a:t>Mastertitelformat bearbeiten</a:t>
            </a:r>
          </a:p>
        </p:txBody>
      </p:sp>
      <p:sp>
        <p:nvSpPr>
          <p:cNvPr id="7" name="Untertitel 2"/>
          <p:cNvSpPr>
            <a:spLocks noGrp="1"/>
          </p:cNvSpPr>
          <p:nvPr>
            <p:ph type="subTitle" idx="1"/>
          </p:nvPr>
        </p:nvSpPr>
        <p:spPr>
          <a:xfrm>
            <a:off x="539750" y="951570"/>
            <a:ext cx="8064498" cy="173124"/>
          </a:xfrm>
        </p:spPr>
        <p:txBody>
          <a:bodyPr wrap="square">
            <a:spAutoFit/>
          </a:bodyPr>
          <a:lstStyle>
            <a:lvl1pPr marL="0" indent="0" algn="l">
              <a:lnSpc>
                <a:spcPct val="100000"/>
              </a:lnSpc>
              <a:buNone/>
              <a:defRPr sz="1125" cap="all" baseline="0">
                <a:solidFill>
                  <a:schemeClr val="accent3"/>
                </a:solidFill>
                <a:latin typeface="Arial Narrow"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179307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Bilder gross">
    <p:spTree>
      <p:nvGrpSpPr>
        <p:cNvPr id="1" name=""/>
        <p:cNvGrpSpPr/>
        <p:nvPr/>
      </p:nvGrpSpPr>
      <p:grpSpPr>
        <a:xfrm>
          <a:off x="0" y="0"/>
          <a:ext cx="0" cy="0"/>
          <a:chOff x="0" y="0"/>
          <a:chExt cx="0" cy="0"/>
        </a:xfrm>
      </p:grpSpPr>
      <p:sp>
        <p:nvSpPr>
          <p:cNvPr id="6" name="Bildplatzhalter 5"/>
          <p:cNvSpPr>
            <a:spLocks noGrp="1"/>
          </p:cNvSpPr>
          <p:nvPr>
            <p:ph type="pic" sz="quarter" idx="13" hasCustomPrompt="1"/>
          </p:nvPr>
        </p:nvSpPr>
        <p:spPr>
          <a:xfrm>
            <a:off x="539750" y="1383505"/>
            <a:ext cx="3960813" cy="3132536"/>
          </a:xfrm>
          <a:prstGeom prst="rect">
            <a:avLst/>
          </a:prstGeom>
        </p:spPr>
        <p:txBody>
          <a:bodyPr/>
          <a:lstStyle>
            <a:lvl1pPr marL="0" indent="0">
              <a:buFontTx/>
              <a:buNone/>
              <a:defRPr sz="975" baseline="0">
                <a:latin typeface="Arial" charset="0"/>
              </a:defRPr>
            </a:lvl1pPr>
          </a:lstStyle>
          <a:p>
            <a:r>
              <a:rPr lang="de-AT" dirty="0"/>
              <a:t>Bild einfügen durch Klicken auf das Symbol</a:t>
            </a:r>
          </a:p>
        </p:txBody>
      </p:sp>
      <p:sp>
        <p:nvSpPr>
          <p:cNvPr id="7" name="Bildplatzhalter 5"/>
          <p:cNvSpPr>
            <a:spLocks noGrp="1"/>
          </p:cNvSpPr>
          <p:nvPr>
            <p:ph type="pic" sz="quarter" idx="14" hasCustomPrompt="1"/>
          </p:nvPr>
        </p:nvSpPr>
        <p:spPr>
          <a:xfrm>
            <a:off x="4643438" y="1383506"/>
            <a:ext cx="3960812" cy="3132536"/>
          </a:xfrm>
          <a:prstGeom prst="rect">
            <a:avLst/>
          </a:prstGeom>
        </p:spPr>
        <p:txBody>
          <a:bodyPr/>
          <a:lstStyle>
            <a:lvl1pPr marL="0" indent="0">
              <a:buFontTx/>
              <a:buNone/>
              <a:defRPr sz="975" baseline="0">
                <a:latin typeface="Arial" charset="0"/>
              </a:defRPr>
            </a:lvl1pPr>
          </a:lstStyle>
          <a:p>
            <a:r>
              <a:rPr lang="de-AT" dirty="0"/>
              <a:t>Bild einfügen durch Klicken auf das Symbol</a:t>
            </a:r>
          </a:p>
        </p:txBody>
      </p:sp>
      <p:sp>
        <p:nvSpPr>
          <p:cNvPr id="2" name="Titel 1"/>
          <p:cNvSpPr>
            <a:spLocks noGrp="1"/>
          </p:cNvSpPr>
          <p:nvPr>
            <p:ph type="title"/>
          </p:nvPr>
        </p:nvSpPr>
        <p:spPr/>
        <p:txBody>
          <a:bodyPr/>
          <a:lstStyle/>
          <a:p>
            <a:r>
              <a:rPr lang="de-DE"/>
              <a:t>Mastertitelformat bearbeiten</a:t>
            </a:r>
          </a:p>
        </p:txBody>
      </p:sp>
      <p:sp>
        <p:nvSpPr>
          <p:cNvPr id="8" name="Untertitel 2"/>
          <p:cNvSpPr>
            <a:spLocks noGrp="1"/>
          </p:cNvSpPr>
          <p:nvPr>
            <p:ph type="subTitle" idx="1"/>
          </p:nvPr>
        </p:nvSpPr>
        <p:spPr>
          <a:xfrm>
            <a:off x="539749" y="951570"/>
            <a:ext cx="8064499" cy="173124"/>
          </a:xfrm>
        </p:spPr>
        <p:txBody>
          <a:bodyPr wrap="square">
            <a:spAutoFit/>
          </a:bodyPr>
          <a:lstStyle>
            <a:lvl1pPr marL="0" indent="0" algn="l">
              <a:lnSpc>
                <a:spcPct val="100000"/>
              </a:lnSpc>
              <a:buNone/>
              <a:defRPr sz="1125" cap="all" baseline="0">
                <a:solidFill>
                  <a:schemeClr val="accent3"/>
                </a:solidFill>
                <a:latin typeface="Arial Narrow"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64684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Bild und Text/Aufzählung">
    <p:spTree>
      <p:nvGrpSpPr>
        <p:cNvPr id="1" name=""/>
        <p:cNvGrpSpPr/>
        <p:nvPr/>
      </p:nvGrpSpPr>
      <p:grpSpPr>
        <a:xfrm>
          <a:off x="0" y="0"/>
          <a:ext cx="0" cy="0"/>
          <a:chOff x="0" y="0"/>
          <a:chExt cx="0" cy="0"/>
        </a:xfrm>
      </p:grpSpPr>
      <p:sp>
        <p:nvSpPr>
          <p:cNvPr id="6" name="Bildplatzhalter 5"/>
          <p:cNvSpPr>
            <a:spLocks noGrp="1"/>
          </p:cNvSpPr>
          <p:nvPr>
            <p:ph type="pic" sz="quarter" idx="13" hasCustomPrompt="1"/>
          </p:nvPr>
        </p:nvSpPr>
        <p:spPr>
          <a:xfrm>
            <a:off x="539750" y="1383505"/>
            <a:ext cx="3960813" cy="3132536"/>
          </a:xfrm>
          <a:prstGeom prst="rect">
            <a:avLst/>
          </a:prstGeom>
        </p:spPr>
        <p:txBody>
          <a:bodyPr/>
          <a:lstStyle>
            <a:lvl1pPr marL="0" indent="0">
              <a:buFontTx/>
              <a:buNone/>
              <a:defRPr sz="975" baseline="0">
                <a:latin typeface="Arial" charset="0"/>
              </a:defRPr>
            </a:lvl1pPr>
          </a:lstStyle>
          <a:p>
            <a:r>
              <a:rPr lang="de-AT" dirty="0"/>
              <a:t>Bild einfügen durch Klicken auf das Symbol</a:t>
            </a:r>
          </a:p>
        </p:txBody>
      </p:sp>
      <p:sp>
        <p:nvSpPr>
          <p:cNvPr id="9" name="Textplatzhalter 3"/>
          <p:cNvSpPr>
            <a:spLocks noGrp="1"/>
          </p:cNvSpPr>
          <p:nvPr>
            <p:ph type="body" sz="quarter" idx="17" hasCustomPrompt="1"/>
          </p:nvPr>
        </p:nvSpPr>
        <p:spPr>
          <a:xfrm>
            <a:off x="4643437" y="1383507"/>
            <a:ext cx="3960811" cy="3132535"/>
          </a:xfrm>
          <a:prstGeom prst="rect">
            <a:avLst/>
          </a:prstGeom>
        </p:spPr>
        <p:txBody>
          <a:bodyPr lIns="0" tIns="0" rIns="0" bIns="0" numCol="1" spcCol="360000"/>
          <a:lstStyle>
            <a:lvl1pPr marL="0" indent="0">
              <a:lnSpc>
                <a:spcPct val="100000"/>
              </a:lnSpc>
              <a:spcBef>
                <a:spcPts val="0"/>
              </a:spcBef>
              <a:buFontTx/>
              <a:buNone/>
              <a:defRPr sz="975" baseline="0">
                <a:solidFill>
                  <a:schemeClr val="tx1"/>
                </a:solidFill>
                <a:latin typeface="Arial" charset="0"/>
              </a:defRPr>
            </a:lvl1pPr>
          </a:lstStyle>
          <a:p>
            <a:pPr lvl="0"/>
            <a:r>
              <a:rPr lang="de-DE" dirty="0"/>
              <a:t>Text oder Aufzählung einfügen</a:t>
            </a:r>
          </a:p>
        </p:txBody>
      </p:sp>
      <p:sp>
        <p:nvSpPr>
          <p:cNvPr id="2" name="Titel 1"/>
          <p:cNvSpPr>
            <a:spLocks noGrp="1"/>
          </p:cNvSpPr>
          <p:nvPr>
            <p:ph type="title"/>
          </p:nvPr>
        </p:nvSpPr>
        <p:spPr/>
        <p:txBody>
          <a:bodyPr/>
          <a:lstStyle/>
          <a:p>
            <a:r>
              <a:rPr lang="de-DE"/>
              <a:t>Mastertitelformat bearbeiten</a:t>
            </a:r>
          </a:p>
        </p:txBody>
      </p:sp>
      <p:sp>
        <p:nvSpPr>
          <p:cNvPr id="7" name="Untertitel 2"/>
          <p:cNvSpPr>
            <a:spLocks noGrp="1"/>
          </p:cNvSpPr>
          <p:nvPr>
            <p:ph type="subTitle" idx="1"/>
          </p:nvPr>
        </p:nvSpPr>
        <p:spPr>
          <a:xfrm>
            <a:off x="539750" y="951570"/>
            <a:ext cx="8064498" cy="173124"/>
          </a:xfrm>
        </p:spPr>
        <p:txBody>
          <a:bodyPr wrap="square">
            <a:spAutoFit/>
          </a:bodyPr>
          <a:lstStyle>
            <a:lvl1pPr marL="0" indent="0" algn="l">
              <a:lnSpc>
                <a:spcPct val="100000"/>
              </a:lnSpc>
              <a:buNone/>
              <a:defRPr sz="1125" cap="all" baseline="0">
                <a:solidFill>
                  <a:schemeClr val="accent3"/>
                </a:solidFill>
                <a:latin typeface="Arial Narrow"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178753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auptkapitel">
    <p:spTree>
      <p:nvGrpSpPr>
        <p:cNvPr id="1" name=""/>
        <p:cNvGrpSpPr/>
        <p:nvPr/>
      </p:nvGrpSpPr>
      <p:grpSpPr>
        <a:xfrm>
          <a:off x="0" y="0"/>
          <a:ext cx="0" cy="0"/>
          <a:chOff x="0" y="0"/>
          <a:chExt cx="0" cy="0"/>
        </a:xfrm>
      </p:grpSpPr>
      <p:pic>
        <p:nvPicPr>
          <p:cNvPr id="5" name="Bild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30210" y="4609349"/>
            <a:ext cx="900603" cy="432000"/>
          </a:xfrm>
          <a:prstGeom prst="rect">
            <a:avLst/>
          </a:prstGeom>
        </p:spPr>
      </p:pic>
      <p:sp>
        <p:nvSpPr>
          <p:cNvPr id="20" name="Bildplatzhalter 19"/>
          <p:cNvSpPr>
            <a:spLocks noGrp="1"/>
          </p:cNvSpPr>
          <p:nvPr>
            <p:ph type="pic" sz="quarter" idx="12" hasCustomPrompt="1"/>
          </p:nvPr>
        </p:nvSpPr>
        <p:spPr>
          <a:xfrm>
            <a:off x="0" y="0"/>
            <a:ext cx="9144000" cy="5143500"/>
          </a:xfrm>
          <a:prstGeom prst="foldedCorner">
            <a:avLst>
              <a:gd name="adj" fmla="val 26130"/>
            </a:avLst>
          </a:prstGeom>
        </p:spPr>
        <p:txBody>
          <a:bodyPr/>
          <a:lstStyle>
            <a:lvl1pPr marL="0" indent="0">
              <a:buFontTx/>
              <a:buNone/>
              <a:defRPr baseline="0">
                <a:latin typeface="Arial" charset="0"/>
              </a:defRPr>
            </a:lvl1pPr>
          </a:lstStyle>
          <a:p>
            <a:r>
              <a:rPr lang="de-DE" dirty="0"/>
              <a:t>Zum Einfügen eines Bildes auf das Bildsymbol klicken</a:t>
            </a:r>
          </a:p>
        </p:txBody>
      </p:sp>
      <p:sp>
        <p:nvSpPr>
          <p:cNvPr id="6" name="Untertitel 2"/>
          <p:cNvSpPr>
            <a:spLocks noGrp="1"/>
          </p:cNvSpPr>
          <p:nvPr>
            <p:ph type="subTitle" idx="1"/>
          </p:nvPr>
        </p:nvSpPr>
        <p:spPr>
          <a:xfrm>
            <a:off x="0" y="3220344"/>
            <a:ext cx="9144000" cy="353337"/>
          </a:xfrm>
          <a:prstGeom prst="rect">
            <a:avLst/>
          </a:prstGeom>
          <a:solidFill>
            <a:schemeClr val="bg1">
              <a:alpha val="60000"/>
            </a:schemeClr>
          </a:solidFill>
        </p:spPr>
        <p:txBody>
          <a:bodyPr wrap="square" lIns="756000" tIns="36000" rIns="0" bIns="39600">
            <a:spAutoFit/>
          </a:bodyPr>
          <a:lstStyle>
            <a:lvl1pPr marL="0" indent="0" algn="l">
              <a:lnSpc>
                <a:spcPct val="100000"/>
              </a:lnSpc>
              <a:buNone/>
              <a:defRPr sz="1800" cap="all" baseline="0">
                <a:solidFill>
                  <a:schemeClr val="accent4"/>
                </a:solidFill>
                <a:latin typeface="Arial Narrow"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Formatvorlage des Untertitelmasters durch Klicken bearbeiten</a:t>
            </a:r>
            <a:endParaRPr lang="de-DE" dirty="0"/>
          </a:p>
        </p:txBody>
      </p:sp>
      <p:sp>
        <p:nvSpPr>
          <p:cNvPr id="7" name="Titel 1"/>
          <p:cNvSpPr>
            <a:spLocks noGrp="1"/>
          </p:cNvSpPr>
          <p:nvPr>
            <p:ph type="title"/>
          </p:nvPr>
        </p:nvSpPr>
        <p:spPr>
          <a:xfrm>
            <a:off x="0" y="2661587"/>
            <a:ext cx="9144000" cy="511285"/>
          </a:xfrm>
          <a:prstGeom prst="rect">
            <a:avLst/>
          </a:prstGeom>
          <a:solidFill>
            <a:schemeClr val="bg1">
              <a:alpha val="60000"/>
            </a:schemeClr>
          </a:solidFill>
        </p:spPr>
        <p:txBody>
          <a:bodyPr wrap="square" lIns="756000" tIns="36000" rIns="0" bIns="36000" anchor="b" anchorCtr="0">
            <a:spAutoFit/>
          </a:bodyPr>
          <a:lstStyle>
            <a:lvl1pPr algn="l">
              <a:defRPr sz="2850" cap="all" baseline="0">
                <a:solidFill>
                  <a:schemeClr val="accent1"/>
                </a:solidFill>
                <a:latin typeface="Arial Narrow" charset="0"/>
              </a:defRPr>
            </a:lvl1pPr>
          </a:lstStyle>
          <a:p>
            <a:r>
              <a:rPr lang="de-DE"/>
              <a:t>Titelmasterformat durch Klicken bearbeiten</a:t>
            </a:r>
            <a:endParaRPr lang="de-DE" dirty="0"/>
          </a:p>
        </p:txBody>
      </p:sp>
    </p:spTree>
    <p:extLst>
      <p:ext uri="{BB962C8B-B14F-4D97-AF65-F5344CB8AC3E}">
        <p14:creationId xmlns:p14="http://schemas.microsoft.com/office/powerpoint/2010/main" val="213215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138 -0.24421 L 4.16667E-6 -2.96296E-6 " pathEditMode="relative" rAng="0" ptsTypes="AA">
                                      <p:cBhvr>
                                        <p:cTn id="6" dur="2000" fill="hold"/>
                                        <p:tgtEl>
                                          <p:spTgt spid="5"/>
                                        </p:tgtEl>
                                        <p:attrNameLst>
                                          <p:attrName>ppt_x</p:attrName>
                                          <p:attrName>ppt_y</p:attrName>
                                        </p:attrNameLst>
                                      </p:cBhvr>
                                      <p:rCtr x="-69" y="12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Bilder und Text">
    <p:spTree>
      <p:nvGrpSpPr>
        <p:cNvPr id="1" name=""/>
        <p:cNvGrpSpPr/>
        <p:nvPr/>
      </p:nvGrpSpPr>
      <p:grpSpPr>
        <a:xfrm>
          <a:off x="0" y="0"/>
          <a:ext cx="0" cy="0"/>
          <a:chOff x="0" y="0"/>
          <a:chExt cx="0" cy="0"/>
        </a:xfrm>
      </p:grpSpPr>
      <p:sp>
        <p:nvSpPr>
          <p:cNvPr id="6" name="Bildplatzhalter 5"/>
          <p:cNvSpPr>
            <a:spLocks noGrp="1"/>
          </p:cNvSpPr>
          <p:nvPr>
            <p:ph type="pic" sz="quarter" idx="13" hasCustomPrompt="1"/>
          </p:nvPr>
        </p:nvSpPr>
        <p:spPr>
          <a:xfrm>
            <a:off x="539750" y="1383504"/>
            <a:ext cx="3960813" cy="2340000"/>
          </a:xfrm>
          <a:prstGeom prst="rect">
            <a:avLst/>
          </a:prstGeom>
        </p:spPr>
        <p:txBody>
          <a:bodyPr/>
          <a:lstStyle>
            <a:lvl1pPr marL="0" indent="0">
              <a:buFontTx/>
              <a:buNone/>
              <a:defRPr sz="975" baseline="0">
                <a:latin typeface="Arial" charset="0"/>
              </a:defRPr>
            </a:lvl1pPr>
          </a:lstStyle>
          <a:p>
            <a:r>
              <a:rPr lang="de-AT" dirty="0"/>
              <a:t>Bild einfügen durch Klicken auf das Symbol</a:t>
            </a:r>
          </a:p>
        </p:txBody>
      </p:sp>
      <p:sp>
        <p:nvSpPr>
          <p:cNvPr id="7" name="Textplatzhalter 3"/>
          <p:cNvSpPr>
            <a:spLocks noGrp="1"/>
          </p:cNvSpPr>
          <p:nvPr>
            <p:ph type="body" sz="quarter" idx="15" hasCustomPrompt="1"/>
          </p:nvPr>
        </p:nvSpPr>
        <p:spPr>
          <a:xfrm>
            <a:off x="539750" y="3795886"/>
            <a:ext cx="3960440" cy="720155"/>
          </a:xfrm>
          <a:prstGeom prst="rect">
            <a:avLst/>
          </a:prstGeom>
        </p:spPr>
        <p:txBody>
          <a:bodyPr lIns="0" tIns="0" rIns="0" bIns="0" numCol="1" spcCol="360000"/>
          <a:lstStyle>
            <a:lvl1pPr marL="0" indent="0">
              <a:lnSpc>
                <a:spcPct val="100000"/>
              </a:lnSpc>
              <a:spcBef>
                <a:spcPts val="0"/>
              </a:spcBef>
              <a:buFontTx/>
              <a:buNone/>
              <a:defRPr sz="975" baseline="0">
                <a:solidFill>
                  <a:schemeClr val="tx1"/>
                </a:solidFill>
                <a:latin typeface="Arial" charset="0"/>
              </a:defRPr>
            </a:lvl1pPr>
          </a:lstStyle>
          <a:p>
            <a:pPr lvl="0"/>
            <a:r>
              <a:rPr lang="de-DE" dirty="0" err="1"/>
              <a:t>Fliesstext</a:t>
            </a:r>
            <a:r>
              <a:rPr lang="de-DE" dirty="0"/>
              <a:t> einfügen</a:t>
            </a:r>
          </a:p>
        </p:txBody>
      </p:sp>
      <p:sp>
        <p:nvSpPr>
          <p:cNvPr id="8" name="Bildplatzhalter 5"/>
          <p:cNvSpPr>
            <a:spLocks noGrp="1"/>
          </p:cNvSpPr>
          <p:nvPr>
            <p:ph type="pic" sz="quarter" idx="16" hasCustomPrompt="1"/>
          </p:nvPr>
        </p:nvSpPr>
        <p:spPr>
          <a:xfrm>
            <a:off x="4643437" y="1383504"/>
            <a:ext cx="3960811" cy="2340000"/>
          </a:xfrm>
          <a:prstGeom prst="rect">
            <a:avLst/>
          </a:prstGeom>
        </p:spPr>
        <p:txBody>
          <a:bodyPr/>
          <a:lstStyle>
            <a:lvl1pPr marL="0" indent="0">
              <a:buFontTx/>
              <a:buNone/>
              <a:defRPr sz="975" baseline="0">
                <a:latin typeface="Arial" charset="0"/>
              </a:defRPr>
            </a:lvl1pPr>
          </a:lstStyle>
          <a:p>
            <a:r>
              <a:rPr lang="de-AT" dirty="0"/>
              <a:t>Bild einfügen durch Klicken auf das Symbol</a:t>
            </a:r>
          </a:p>
        </p:txBody>
      </p:sp>
      <p:sp>
        <p:nvSpPr>
          <p:cNvPr id="9" name="Textplatzhalter 3"/>
          <p:cNvSpPr>
            <a:spLocks noGrp="1"/>
          </p:cNvSpPr>
          <p:nvPr>
            <p:ph type="body" sz="quarter" idx="17" hasCustomPrompt="1"/>
          </p:nvPr>
        </p:nvSpPr>
        <p:spPr>
          <a:xfrm>
            <a:off x="4643438" y="3795886"/>
            <a:ext cx="3960810" cy="720155"/>
          </a:xfrm>
          <a:prstGeom prst="rect">
            <a:avLst/>
          </a:prstGeom>
        </p:spPr>
        <p:txBody>
          <a:bodyPr lIns="0" tIns="0" rIns="0" bIns="0" numCol="1" spcCol="360000"/>
          <a:lstStyle>
            <a:lvl1pPr marL="0" indent="0">
              <a:lnSpc>
                <a:spcPct val="100000"/>
              </a:lnSpc>
              <a:spcBef>
                <a:spcPts val="0"/>
              </a:spcBef>
              <a:buFontTx/>
              <a:buNone/>
              <a:defRPr sz="975" baseline="0">
                <a:solidFill>
                  <a:schemeClr val="tx1"/>
                </a:solidFill>
                <a:latin typeface="Arial" charset="0"/>
              </a:defRPr>
            </a:lvl1pPr>
          </a:lstStyle>
          <a:p>
            <a:pPr lvl="0"/>
            <a:r>
              <a:rPr lang="de-DE" dirty="0" err="1"/>
              <a:t>Fliesstext</a:t>
            </a:r>
            <a:r>
              <a:rPr lang="de-DE" dirty="0"/>
              <a:t> einfügen</a:t>
            </a:r>
          </a:p>
        </p:txBody>
      </p:sp>
      <p:sp>
        <p:nvSpPr>
          <p:cNvPr id="2" name="Titel 1"/>
          <p:cNvSpPr>
            <a:spLocks noGrp="1"/>
          </p:cNvSpPr>
          <p:nvPr>
            <p:ph type="title"/>
          </p:nvPr>
        </p:nvSpPr>
        <p:spPr/>
        <p:txBody>
          <a:bodyPr/>
          <a:lstStyle/>
          <a:p>
            <a:r>
              <a:rPr lang="de-DE"/>
              <a:t>Mastertitelformat bearbeiten</a:t>
            </a:r>
          </a:p>
        </p:txBody>
      </p:sp>
      <p:sp>
        <p:nvSpPr>
          <p:cNvPr id="10" name="Untertitel 2"/>
          <p:cNvSpPr>
            <a:spLocks noGrp="1"/>
          </p:cNvSpPr>
          <p:nvPr>
            <p:ph type="subTitle" idx="1"/>
          </p:nvPr>
        </p:nvSpPr>
        <p:spPr>
          <a:xfrm>
            <a:off x="539750" y="951570"/>
            <a:ext cx="8064498" cy="173124"/>
          </a:xfrm>
        </p:spPr>
        <p:txBody>
          <a:bodyPr wrap="square">
            <a:spAutoFit/>
          </a:bodyPr>
          <a:lstStyle>
            <a:lvl1pPr marL="0" indent="0" algn="l">
              <a:lnSpc>
                <a:spcPct val="100000"/>
              </a:lnSpc>
              <a:buNone/>
              <a:defRPr sz="1125" cap="all" baseline="0">
                <a:solidFill>
                  <a:schemeClr val="accent3"/>
                </a:solidFill>
                <a:latin typeface="Arial Narrow"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58906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Bilder und Text">
    <p:spTree>
      <p:nvGrpSpPr>
        <p:cNvPr id="1" name=""/>
        <p:cNvGrpSpPr/>
        <p:nvPr/>
      </p:nvGrpSpPr>
      <p:grpSpPr>
        <a:xfrm>
          <a:off x="0" y="0"/>
          <a:ext cx="0" cy="0"/>
          <a:chOff x="0" y="0"/>
          <a:chExt cx="0" cy="0"/>
        </a:xfrm>
      </p:grpSpPr>
      <p:sp>
        <p:nvSpPr>
          <p:cNvPr id="6" name="Bildplatzhalter 5"/>
          <p:cNvSpPr>
            <a:spLocks noGrp="1" noChangeAspect="1"/>
          </p:cNvSpPr>
          <p:nvPr>
            <p:ph type="pic" sz="quarter" idx="13" hasCustomPrompt="1"/>
          </p:nvPr>
        </p:nvSpPr>
        <p:spPr>
          <a:xfrm>
            <a:off x="539749" y="1384300"/>
            <a:ext cx="2556000" cy="1917000"/>
          </a:xfrm>
          <a:prstGeom prst="rect">
            <a:avLst/>
          </a:prstGeom>
        </p:spPr>
        <p:txBody>
          <a:bodyPr/>
          <a:lstStyle>
            <a:lvl1pPr marL="0" indent="0">
              <a:buFontTx/>
              <a:buNone/>
              <a:defRPr sz="975" baseline="0">
                <a:latin typeface="Arial" charset="0"/>
              </a:defRPr>
            </a:lvl1pPr>
          </a:lstStyle>
          <a:p>
            <a:r>
              <a:rPr lang="de-AT" dirty="0"/>
              <a:t>Bild einfügen durch Klicken auf das Symbol</a:t>
            </a:r>
          </a:p>
        </p:txBody>
      </p:sp>
      <p:sp>
        <p:nvSpPr>
          <p:cNvPr id="7" name="Textplatzhalter 3"/>
          <p:cNvSpPr>
            <a:spLocks noGrp="1"/>
          </p:cNvSpPr>
          <p:nvPr>
            <p:ph type="body" sz="quarter" idx="15" hasCustomPrompt="1"/>
          </p:nvPr>
        </p:nvSpPr>
        <p:spPr>
          <a:xfrm>
            <a:off x="539750" y="3363837"/>
            <a:ext cx="2555999" cy="1143185"/>
          </a:xfrm>
          <a:prstGeom prst="rect">
            <a:avLst/>
          </a:prstGeom>
        </p:spPr>
        <p:txBody>
          <a:bodyPr lIns="0" tIns="0" rIns="0" bIns="0" numCol="1" spcCol="360000"/>
          <a:lstStyle>
            <a:lvl1pPr marL="0" indent="0">
              <a:lnSpc>
                <a:spcPct val="100000"/>
              </a:lnSpc>
              <a:spcBef>
                <a:spcPts val="0"/>
              </a:spcBef>
              <a:buFontTx/>
              <a:buNone/>
              <a:defRPr sz="975" baseline="0">
                <a:solidFill>
                  <a:schemeClr val="tx1"/>
                </a:solidFill>
                <a:latin typeface="Arial" charset="0"/>
              </a:defRPr>
            </a:lvl1pPr>
          </a:lstStyle>
          <a:p>
            <a:pPr lvl="0"/>
            <a:r>
              <a:rPr lang="de-DE" dirty="0" err="1"/>
              <a:t>Fliesstext</a:t>
            </a:r>
            <a:r>
              <a:rPr lang="de-DE" dirty="0"/>
              <a:t> einfügen</a:t>
            </a:r>
          </a:p>
        </p:txBody>
      </p:sp>
      <p:sp>
        <p:nvSpPr>
          <p:cNvPr id="10" name="Bildplatzhalter 5"/>
          <p:cNvSpPr>
            <a:spLocks noGrp="1" noChangeAspect="1"/>
          </p:cNvSpPr>
          <p:nvPr>
            <p:ph type="pic" sz="quarter" idx="16" hasCustomPrompt="1"/>
          </p:nvPr>
        </p:nvSpPr>
        <p:spPr>
          <a:xfrm>
            <a:off x="6041645" y="1384300"/>
            <a:ext cx="2556000" cy="1917000"/>
          </a:xfrm>
          <a:prstGeom prst="rect">
            <a:avLst/>
          </a:prstGeom>
        </p:spPr>
        <p:txBody>
          <a:bodyPr/>
          <a:lstStyle>
            <a:lvl1pPr marL="0" indent="0">
              <a:buFontTx/>
              <a:buNone/>
              <a:defRPr sz="975" baseline="0">
                <a:latin typeface="Arial" charset="0"/>
              </a:defRPr>
            </a:lvl1pPr>
          </a:lstStyle>
          <a:p>
            <a:r>
              <a:rPr lang="de-AT" dirty="0"/>
              <a:t>Bild einfügen durch Klicken auf das Symbol</a:t>
            </a:r>
          </a:p>
        </p:txBody>
      </p:sp>
      <p:sp>
        <p:nvSpPr>
          <p:cNvPr id="11" name="Textplatzhalter 3"/>
          <p:cNvSpPr>
            <a:spLocks noGrp="1"/>
          </p:cNvSpPr>
          <p:nvPr>
            <p:ph type="body" sz="quarter" idx="17" hasCustomPrompt="1"/>
          </p:nvPr>
        </p:nvSpPr>
        <p:spPr>
          <a:xfrm>
            <a:off x="6041644" y="3363837"/>
            <a:ext cx="2556001" cy="1143185"/>
          </a:xfrm>
          <a:prstGeom prst="rect">
            <a:avLst/>
          </a:prstGeom>
        </p:spPr>
        <p:txBody>
          <a:bodyPr lIns="0" tIns="0" rIns="0" bIns="0" numCol="1" spcCol="360000"/>
          <a:lstStyle>
            <a:lvl1pPr marL="0" indent="0">
              <a:lnSpc>
                <a:spcPct val="100000"/>
              </a:lnSpc>
              <a:spcBef>
                <a:spcPts val="0"/>
              </a:spcBef>
              <a:buFontTx/>
              <a:buNone/>
              <a:defRPr sz="975" baseline="0">
                <a:solidFill>
                  <a:schemeClr val="tx1"/>
                </a:solidFill>
                <a:latin typeface="Arial" charset="0"/>
              </a:defRPr>
            </a:lvl1pPr>
          </a:lstStyle>
          <a:p>
            <a:pPr lvl="0"/>
            <a:r>
              <a:rPr lang="de-DE" dirty="0" err="1"/>
              <a:t>Fliesstext</a:t>
            </a:r>
            <a:r>
              <a:rPr lang="de-DE" dirty="0"/>
              <a:t> einfügen</a:t>
            </a:r>
          </a:p>
        </p:txBody>
      </p:sp>
      <p:sp>
        <p:nvSpPr>
          <p:cNvPr id="15" name="Bildplatzhalter 5"/>
          <p:cNvSpPr>
            <a:spLocks noGrp="1" noChangeAspect="1"/>
          </p:cNvSpPr>
          <p:nvPr>
            <p:ph type="pic" sz="quarter" idx="18" hasCustomPrompt="1"/>
          </p:nvPr>
        </p:nvSpPr>
        <p:spPr>
          <a:xfrm>
            <a:off x="3300759" y="1384300"/>
            <a:ext cx="2556000" cy="1917000"/>
          </a:xfrm>
          <a:prstGeom prst="rect">
            <a:avLst/>
          </a:prstGeom>
        </p:spPr>
        <p:txBody>
          <a:bodyPr/>
          <a:lstStyle>
            <a:lvl1pPr marL="0" indent="0">
              <a:buFontTx/>
              <a:buNone/>
              <a:defRPr sz="975" baseline="0">
                <a:latin typeface="Arial" charset="0"/>
              </a:defRPr>
            </a:lvl1pPr>
          </a:lstStyle>
          <a:p>
            <a:r>
              <a:rPr lang="de-AT" dirty="0"/>
              <a:t>Bild einfügen durch Klicken auf das Symbol</a:t>
            </a:r>
          </a:p>
        </p:txBody>
      </p:sp>
      <p:sp>
        <p:nvSpPr>
          <p:cNvPr id="16" name="Textplatzhalter 3"/>
          <p:cNvSpPr>
            <a:spLocks noGrp="1"/>
          </p:cNvSpPr>
          <p:nvPr>
            <p:ph type="body" sz="quarter" idx="19" hasCustomPrompt="1"/>
          </p:nvPr>
        </p:nvSpPr>
        <p:spPr>
          <a:xfrm>
            <a:off x="3300759" y="3363837"/>
            <a:ext cx="2556000" cy="1143186"/>
          </a:xfrm>
          <a:prstGeom prst="rect">
            <a:avLst/>
          </a:prstGeom>
        </p:spPr>
        <p:txBody>
          <a:bodyPr lIns="0" tIns="0" rIns="0" bIns="0" numCol="1" spcCol="360000"/>
          <a:lstStyle>
            <a:lvl1pPr marL="0" indent="0">
              <a:lnSpc>
                <a:spcPct val="100000"/>
              </a:lnSpc>
              <a:spcBef>
                <a:spcPts val="0"/>
              </a:spcBef>
              <a:buFontTx/>
              <a:buNone/>
              <a:defRPr sz="975" baseline="0">
                <a:solidFill>
                  <a:schemeClr val="tx1"/>
                </a:solidFill>
                <a:latin typeface="Arial" charset="0"/>
              </a:defRPr>
            </a:lvl1pPr>
          </a:lstStyle>
          <a:p>
            <a:pPr lvl="0"/>
            <a:r>
              <a:rPr lang="de-DE" dirty="0" err="1"/>
              <a:t>Fliesstext</a:t>
            </a:r>
            <a:r>
              <a:rPr lang="de-DE" dirty="0"/>
              <a:t> einfügen</a:t>
            </a:r>
          </a:p>
        </p:txBody>
      </p:sp>
      <p:sp>
        <p:nvSpPr>
          <p:cNvPr id="2" name="Titel 1"/>
          <p:cNvSpPr>
            <a:spLocks noGrp="1"/>
          </p:cNvSpPr>
          <p:nvPr>
            <p:ph type="title"/>
          </p:nvPr>
        </p:nvSpPr>
        <p:spPr/>
        <p:txBody>
          <a:bodyPr/>
          <a:lstStyle/>
          <a:p>
            <a:r>
              <a:rPr lang="de-DE"/>
              <a:t>Mastertitelformat bearbeiten</a:t>
            </a:r>
          </a:p>
        </p:txBody>
      </p:sp>
      <p:sp>
        <p:nvSpPr>
          <p:cNvPr id="12" name="Untertitel 2"/>
          <p:cNvSpPr>
            <a:spLocks noGrp="1"/>
          </p:cNvSpPr>
          <p:nvPr>
            <p:ph type="subTitle" idx="1"/>
          </p:nvPr>
        </p:nvSpPr>
        <p:spPr>
          <a:xfrm>
            <a:off x="539749" y="951570"/>
            <a:ext cx="8064499" cy="173124"/>
          </a:xfrm>
        </p:spPr>
        <p:txBody>
          <a:bodyPr wrap="square">
            <a:spAutoFit/>
          </a:bodyPr>
          <a:lstStyle>
            <a:lvl1pPr marL="0" indent="0" algn="l">
              <a:lnSpc>
                <a:spcPct val="100000"/>
              </a:lnSpc>
              <a:buNone/>
              <a:defRPr sz="1125" cap="all" baseline="0">
                <a:solidFill>
                  <a:schemeClr val="accent3"/>
                </a:solidFill>
                <a:latin typeface="Arial Narrow"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180283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5"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Bilder und Text">
    <p:spTree>
      <p:nvGrpSpPr>
        <p:cNvPr id="1" name=""/>
        <p:cNvGrpSpPr/>
        <p:nvPr/>
      </p:nvGrpSpPr>
      <p:grpSpPr>
        <a:xfrm>
          <a:off x="0" y="0"/>
          <a:ext cx="0" cy="0"/>
          <a:chOff x="0" y="0"/>
          <a:chExt cx="0" cy="0"/>
        </a:xfrm>
      </p:grpSpPr>
      <p:sp>
        <p:nvSpPr>
          <p:cNvPr id="6" name="Bildplatzhalter 5"/>
          <p:cNvSpPr>
            <a:spLocks noGrp="1"/>
          </p:cNvSpPr>
          <p:nvPr>
            <p:ph type="pic" sz="quarter" idx="13" hasCustomPrompt="1"/>
          </p:nvPr>
        </p:nvSpPr>
        <p:spPr>
          <a:xfrm>
            <a:off x="549451" y="1383334"/>
            <a:ext cx="1890000" cy="1476000"/>
          </a:xfrm>
          <a:prstGeom prst="rect">
            <a:avLst/>
          </a:prstGeom>
        </p:spPr>
        <p:txBody>
          <a:bodyPr/>
          <a:lstStyle>
            <a:lvl1pPr marL="0" indent="0">
              <a:buFontTx/>
              <a:buNone/>
              <a:defRPr sz="975" baseline="0">
                <a:latin typeface="Arial" charset="0"/>
              </a:defRPr>
            </a:lvl1pPr>
          </a:lstStyle>
          <a:p>
            <a:r>
              <a:rPr lang="de-AT" dirty="0"/>
              <a:t>Bild einfügen durch Klicken auf das Symbol</a:t>
            </a:r>
          </a:p>
        </p:txBody>
      </p:sp>
      <p:sp>
        <p:nvSpPr>
          <p:cNvPr id="15" name="Bildplatzhalter 5"/>
          <p:cNvSpPr>
            <a:spLocks noGrp="1"/>
          </p:cNvSpPr>
          <p:nvPr>
            <p:ph type="pic" sz="quarter" idx="16" hasCustomPrompt="1"/>
          </p:nvPr>
        </p:nvSpPr>
        <p:spPr>
          <a:xfrm>
            <a:off x="539750" y="3040438"/>
            <a:ext cx="1890000" cy="1476000"/>
          </a:xfrm>
          <a:prstGeom prst="rect">
            <a:avLst/>
          </a:prstGeom>
        </p:spPr>
        <p:txBody>
          <a:bodyPr/>
          <a:lstStyle>
            <a:lvl1pPr marL="0" indent="0">
              <a:buFontTx/>
              <a:buNone/>
              <a:defRPr sz="975" baseline="0">
                <a:latin typeface="Arial" charset="0"/>
              </a:defRPr>
            </a:lvl1pPr>
          </a:lstStyle>
          <a:p>
            <a:r>
              <a:rPr lang="de-AT" dirty="0"/>
              <a:t>Bild einfügen durch Klicken auf das Symbol</a:t>
            </a:r>
          </a:p>
        </p:txBody>
      </p:sp>
      <p:sp>
        <p:nvSpPr>
          <p:cNvPr id="16" name="Bildplatzhalter 5"/>
          <p:cNvSpPr>
            <a:spLocks noGrp="1"/>
          </p:cNvSpPr>
          <p:nvPr>
            <p:ph type="pic" sz="quarter" idx="17" hasCustomPrompt="1"/>
          </p:nvPr>
        </p:nvSpPr>
        <p:spPr>
          <a:xfrm>
            <a:off x="2610563" y="1384678"/>
            <a:ext cx="1890000" cy="1476000"/>
          </a:xfrm>
          <a:prstGeom prst="rect">
            <a:avLst/>
          </a:prstGeom>
        </p:spPr>
        <p:txBody>
          <a:bodyPr/>
          <a:lstStyle>
            <a:lvl1pPr marL="0" indent="0">
              <a:buFontTx/>
              <a:buNone/>
              <a:defRPr sz="975" baseline="0">
                <a:latin typeface="Arial" charset="0"/>
              </a:defRPr>
            </a:lvl1pPr>
          </a:lstStyle>
          <a:p>
            <a:r>
              <a:rPr lang="de-AT" dirty="0"/>
              <a:t>Bild einfügen durch Klicken auf das Symbol</a:t>
            </a:r>
          </a:p>
        </p:txBody>
      </p:sp>
      <p:sp>
        <p:nvSpPr>
          <p:cNvPr id="19" name="Bildplatzhalter 5"/>
          <p:cNvSpPr>
            <a:spLocks noGrp="1" noChangeAspect="1"/>
          </p:cNvSpPr>
          <p:nvPr>
            <p:ph type="pic" sz="quarter" idx="18" hasCustomPrompt="1"/>
          </p:nvPr>
        </p:nvSpPr>
        <p:spPr>
          <a:xfrm>
            <a:off x="2610563" y="3040438"/>
            <a:ext cx="1890000" cy="1474413"/>
          </a:xfrm>
          <a:prstGeom prst="rect">
            <a:avLst/>
          </a:prstGeom>
        </p:spPr>
        <p:txBody>
          <a:bodyPr/>
          <a:lstStyle>
            <a:lvl1pPr marL="0" indent="0">
              <a:buFontTx/>
              <a:buNone/>
              <a:defRPr sz="975" baseline="0">
                <a:latin typeface="Arial" charset="0"/>
              </a:defRPr>
            </a:lvl1pPr>
          </a:lstStyle>
          <a:p>
            <a:r>
              <a:rPr lang="de-AT" dirty="0"/>
              <a:t>Bild einfügen durch Klicken auf das Symbol</a:t>
            </a:r>
          </a:p>
        </p:txBody>
      </p:sp>
      <p:sp>
        <p:nvSpPr>
          <p:cNvPr id="2" name="Titel 1"/>
          <p:cNvSpPr>
            <a:spLocks noGrp="1"/>
          </p:cNvSpPr>
          <p:nvPr>
            <p:ph type="title"/>
          </p:nvPr>
        </p:nvSpPr>
        <p:spPr/>
        <p:txBody>
          <a:bodyPr/>
          <a:lstStyle/>
          <a:p>
            <a:r>
              <a:rPr lang="de-DE"/>
              <a:t>Mastertitelformat bearbeiten</a:t>
            </a:r>
          </a:p>
        </p:txBody>
      </p:sp>
      <p:sp>
        <p:nvSpPr>
          <p:cNvPr id="10" name="Untertitel 2"/>
          <p:cNvSpPr>
            <a:spLocks noGrp="1"/>
          </p:cNvSpPr>
          <p:nvPr>
            <p:ph type="subTitle" idx="1"/>
          </p:nvPr>
        </p:nvSpPr>
        <p:spPr>
          <a:xfrm>
            <a:off x="549451" y="951570"/>
            <a:ext cx="8054799" cy="173124"/>
          </a:xfrm>
        </p:spPr>
        <p:txBody>
          <a:bodyPr wrap="square">
            <a:spAutoFit/>
          </a:bodyPr>
          <a:lstStyle>
            <a:lvl1pPr marL="0" indent="0" algn="l">
              <a:lnSpc>
                <a:spcPct val="100000"/>
              </a:lnSpc>
              <a:buNone/>
              <a:defRPr sz="1125" cap="all" baseline="0">
                <a:solidFill>
                  <a:schemeClr val="accent3"/>
                </a:solidFill>
                <a:latin typeface="Arial Narrow"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DE" dirty="0"/>
          </a:p>
        </p:txBody>
      </p:sp>
      <p:sp>
        <p:nvSpPr>
          <p:cNvPr id="7" name="Textplatzhalter 6"/>
          <p:cNvSpPr>
            <a:spLocks noGrp="1"/>
          </p:cNvSpPr>
          <p:nvPr>
            <p:ph type="body" sz="quarter" idx="19"/>
          </p:nvPr>
        </p:nvSpPr>
        <p:spPr>
          <a:xfrm>
            <a:off x="4671675" y="1383507"/>
            <a:ext cx="3932574" cy="3131344"/>
          </a:xfrm>
        </p:spPr>
        <p:txBody>
          <a:bodyPr>
            <a:normAutofit/>
          </a:bodyPr>
          <a:lstStyle>
            <a:lvl1pPr marL="0" indent="0">
              <a:lnSpc>
                <a:spcPct val="100000"/>
              </a:lnSpc>
              <a:buFontTx/>
              <a:buNone/>
              <a:defRPr sz="975">
                <a:latin typeface="Arial" charset="0"/>
              </a:defRPr>
            </a:lvl1pPr>
            <a:lvl2pPr marL="342900" indent="0">
              <a:lnSpc>
                <a:spcPct val="100000"/>
              </a:lnSpc>
              <a:buFontTx/>
              <a:buNone/>
              <a:defRPr sz="975">
                <a:latin typeface="Arial" charset="0"/>
              </a:defRPr>
            </a:lvl2pPr>
            <a:lvl3pPr marL="685800" indent="0">
              <a:lnSpc>
                <a:spcPct val="100000"/>
              </a:lnSpc>
              <a:buFontTx/>
              <a:buNone/>
              <a:defRPr sz="975">
                <a:latin typeface="Arial" charset="0"/>
              </a:defRPr>
            </a:lvl3pPr>
            <a:lvl4pPr marL="1028700" indent="0">
              <a:lnSpc>
                <a:spcPct val="100000"/>
              </a:lnSpc>
              <a:buFontTx/>
              <a:buNone/>
              <a:defRPr sz="975">
                <a:latin typeface="Arial" charset="0"/>
              </a:defRPr>
            </a:lvl4pPr>
            <a:lvl5pPr marL="1371600" indent="0">
              <a:lnSpc>
                <a:spcPct val="100000"/>
              </a:lnSpc>
              <a:buFontTx/>
              <a:buNone/>
              <a:defRPr sz="975">
                <a:latin typeface="Arial" charset="0"/>
              </a:defRPr>
            </a:lvl5pPr>
          </a:lstStyle>
          <a:p>
            <a:pPr lvl="0"/>
            <a:r>
              <a:rPr lang="de-DE" dirty="0"/>
              <a:t>Mastertextformat bearbeiten</a:t>
            </a:r>
          </a:p>
        </p:txBody>
      </p:sp>
    </p:spTree>
    <p:extLst>
      <p:ext uri="{BB962C8B-B14F-4D97-AF65-F5344CB8AC3E}">
        <p14:creationId xmlns:p14="http://schemas.microsoft.com/office/powerpoint/2010/main" val="138879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9"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o gross">
    <p:spTree>
      <p:nvGrpSpPr>
        <p:cNvPr id="1" name=""/>
        <p:cNvGrpSpPr/>
        <p:nvPr/>
      </p:nvGrpSpPr>
      <p:grpSpPr>
        <a:xfrm>
          <a:off x="0" y="0"/>
          <a:ext cx="0" cy="0"/>
          <a:chOff x="0" y="0"/>
          <a:chExt cx="0" cy="0"/>
        </a:xfrm>
      </p:grpSpPr>
      <p:sp>
        <p:nvSpPr>
          <p:cNvPr id="7" name="Medienplatzhalter 6"/>
          <p:cNvSpPr>
            <a:spLocks noGrp="1"/>
          </p:cNvSpPr>
          <p:nvPr>
            <p:ph type="media" sz="quarter" idx="16" hasCustomPrompt="1"/>
          </p:nvPr>
        </p:nvSpPr>
        <p:spPr>
          <a:xfrm>
            <a:off x="539749" y="1383506"/>
            <a:ext cx="8064499" cy="3132535"/>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Tx/>
              <a:buNone/>
              <a:tabLst/>
              <a:defRPr sz="975" baseline="0">
                <a:latin typeface="Arial" charset="0"/>
              </a:defRPr>
            </a:lvl1pPr>
          </a:lstStyle>
          <a:p>
            <a:r>
              <a:rPr lang="de-AT" dirty="0"/>
              <a:t>Video einfügen durch Klicken auf das Symbol</a:t>
            </a:r>
          </a:p>
        </p:txBody>
      </p:sp>
      <p:sp>
        <p:nvSpPr>
          <p:cNvPr id="2" name="Titel 1"/>
          <p:cNvSpPr>
            <a:spLocks noGrp="1"/>
          </p:cNvSpPr>
          <p:nvPr>
            <p:ph type="title"/>
          </p:nvPr>
        </p:nvSpPr>
        <p:spPr/>
        <p:txBody>
          <a:bodyPr/>
          <a:lstStyle/>
          <a:p>
            <a:r>
              <a:rPr lang="de-DE"/>
              <a:t>Mastertitelformat bearbeiten</a:t>
            </a:r>
          </a:p>
        </p:txBody>
      </p:sp>
      <p:sp>
        <p:nvSpPr>
          <p:cNvPr id="5" name="Untertitel 2"/>
          <p:cNvSpPr>
            <a:spLocks noGrp="1"/>
          </p:cNvSpPr>
          <p:nvPr>
            <p:ph type="subTitle" idx="1"/>
          </p:nvPr>
        </p:nvSpPr>
        <p:spPr>
          <a:xfrm>
            <a:off x="539750" y="951570"/>
            <a:ext cx="8064498" cy="173124"/>
          </a:xfrm>
        </p:spPr>
        <p:txBody>
          <a:bodyPr wrap="square">
            <a:spAutoFit/>
          </a:bodyPr>
          <a:lstStyle>
            <a:lvl1pPr marL="0" indent="0" algn="l">
              <a:lnSpc>
                <a:spcPct val="100000"/>
              </a:lnSpc>
              <a:buNone/>
              <a:defRPr sz="1125" cap="all" baseline="0">
                <a:solidFill>
                  <a:schemeClr val="accent3"/>
                </a:solidFill>
                <a:latin typeface="Arial Narrow"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207126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6" name="Untertitel 2"/>
          <p:cNvSpPr>
            <a:spLocks noGrp="1"/>
          </p:cNvSpPr>
          <p:nvPr>
            <p:ph type="subTitle" idx="1"/>
          </p:nvPr>
        </p:nvSpPr>
        <p:spPr>
          <a:xfrm>
            <a:off x="539749" y="951570"/>
            <a:ext cx="8064499" cy="173124"/>
          </a:xfrm>
        </p:spPr>
        <p:txBody>
          <a:bodyPr wrap="square">
            <a:spAutoFit/>
          </a:bodyPr>
          <a:lstStyle>
            <a:lvl1pPr marL="0" indent="0" algn="l">
              <a:lnSpc>
                <a:spcPct val="100000"/>
              </a:lnSpc>
              <a:buNone/>
              <a:defRPr sz="1125" cap="all" baseline="0">
                <a:solidFill>
                  <a:schemeClr val="accent3"/>
                </a:solidFill>
                <a:latin typeface="Arial Narrow"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
        <p:nvSpPr>
          <p:cNvPr id="4" name="SmartArt-Platzhalter 3"/>
          <p:cNvSpPr>
            <a:spLocks noGrp="1"/>
          </p:cNvSpPr>
          <p:nvPr>
            <p:ph type="dgm" sz="quarter" idx="16"/>
          </p:nvPr>
        </p:nvSpPr>
        <p:spPr>
          <a:xfrm>
            <a:off x="539750" y="1383506"/>
            <a:ext cx="8064498" cy="3132535"/>
          </a:xfrm>
        </p:spPr>
        <p:txBody>
          <a:bodyPr>
            <a:normAutofit/>
          </a:bodyPr>
          <a:lstStyle>
            <a:lvl1pPr marL="0" indent="0">
              <a:buFontTx/>
              <a:buNone/>
              <a:defRPr sz="975" baseline="0">
                <a:latin typeface="Arial" charset="0"/>
              </a:defRPr>
            </a:lvl1pPr>
          </a:lstStyle>
          <a:p>
            <a:endParaRPr lang="de-DE"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mfolie">
    <p:spTree>
      <p:nvGrpSpPr>
        <p:cNvPr id="1" name=""/>
        <p:cNvGrpSpPr/>
        <p:nvPr/>
      </p:nvGrpSpPr>
      <p:grpSpPr>
        <a:xfrm>
          <a:off x="0" y="0"/>
          <a:ext cx="0" cy="0"/>
          <a:chOff x="0" y="0"/>
          <a:chExt cx="0" cy="0"/>
        </a:xfrm>
      </p:grpSpPr>
      <p:sp>
        <p:nvSpPr>
          <p:cNvPr id="5" name="Diagrammplatzhalter 4"/>
          <p:cNvSpPr>
            <a:spLocks noGrp="1"/>
          </p:cNvSpPr>
          <p:nvPr>
            <p:ph type="chart" sz="quarter" idx="13" hasCustomPrompt="1"/>
          </p:nvPr>
        </p:nvSpPr>
        <p:spPr>
          <a:xfrm>
            <a:off x="539750" y="1383506"/>
            <a:ext cx="8064500" cy="2754418"/>
          </a:xfrm>
          <a:prstGeom prst="rect">
            <a:avLst/>
          </a:prstGeom>
        </p:spPr>
        <p:txBody>
          <a:bodyPr/>
          <a:lstStyle>
            <a:lvl1pPr marL="0" indent="0">
              <a:buFontTx/>
              <a:buNone/>
              <a:defRPr sz="975" baseline="0">
                <a:latin typeface="Arial" charset="0"/>
              </a:defRPr>
            </a:lvl1pPr>
          </a:lstStyle>
          <a:p>
            <a:r>
              <a:rPr lang="de-AT" dirty="0"/>
              <a:t>Diagramm kopieren und einfügen oder auf Symbol klicken</a:t>
            </a:r>
          </a:p>
        </p:txBody>
      </p:sp>
      <p:sp>
        <p:nvSpPr>
          <p:cNvPr id="10" name="Textplatzhalter 3"/>
          <p:cNvSpPr>
            <a:spLocks noGrp="1"/>
          </p:cNvSpPr>
          <p:nvPr>
            <p:ph type="body" sz="quarter" idx="15" hasCustomPrompt="1"/>
          </p:nvPr>
        </p:nvSpPr>
        <p:spPr>
          <a:xfrm>
            <a:off x="539749" y="4155926"/>
            <a:ext cx="8064499" cy="368804"/>
          </a:xfrm>
          <a:prstGeom prst="rect">
            <a:avLst/>
          </a:prstGeom>
        </p:spPr>
        <p:txBody>
          <a:bodyPr lIns="0" tIns="0" rIns="0" bIns="0" numCol="1" spcCol="360000"/>
          <a:lstStyle>
            <a:lvl1pPr marL="0" indent="0">
              <a:lnSpc>
                <a:spcPct val="100000"/>
              </a:lnSpc>
              <a:spcBef>
                <a:spcPts val="0"/>
              </a:spcBef>
              <a:buFontTx/>
              <a:buNone/>
              <a:defRPr sz="675" baseline="0">
                <a:solidFill>
                  <a:schemeClr val="tx1">
                    <a:lumMod val="65000"/>
                    <a:lumOff val="35000"/>
                  </a:schemeClr>
                </a:solidFill>
                <a:latin typeface="Arial" charset="0"/>
              </a:defRPr>
            </a:lvl1pPr>
          </a:lstStyle>
          <a:p>
            <a:pPr lvl="0"/>
            <a:r>
              <a:rPr lang="de-DE" dirty="0"/>
              <a:t>Erklärung oder </a:t>
            </a:r>
            <a:r>
              <a:rPr lang="de-DE" dirty="0" err="1"/>
              <a:t>Fussnoten</a:t>
            </a:r>
            <a:r>
              <a:rPr lang="de-DE" dirty="0"/>
              <a:t> einfügen</a:t>
            </a:r>
          </a:p>
        </p:txBody>
      </p:sp>
      <p:sp>
        <p:nvSpPr>
          <p:cNvPr id="2" name="Titel 1"/>
          <p:cNvSpPr>
            <a:spLocks noGrp="1"/>
          </p:cNvSpPr>
          <p:nvPr>
            <p:ph type="title"/>
          </p:nvPr>
        </p:nvSpPr>
        <p:spPr/>
        <p:txBody>
          <a:bodyPr/>
          <a:lstStyle/>
          <a:p>
            <a:r>
              <a:rPr lang="de-DE"/>
              <a:t>Mastertitelformat bearbeiten</a:t>
            </a:r>
          </a:p>
        </p:txBody>
      </p:sp>
      <p:sp>
        <p:nvSpPr>
          <p:cNvPr id="6" name="Untertitel 2"/>
          <p:cNvSpPr>
            <a:spLocks noGrp="1"/>
          </p:cNvSpPr>
          <p:nvPr>
            <p:ph type="subTitle" idx="1"/>
          </p:nvPr>
        </p:nvSpPr>
        <p:spPr>
          <a:xfrm>
            <a:off x="539749" y="951570"/>
            <a:ext cx="8064499" cy="173124"/>
          </a:xfrm>
        </p:spPr>
        <p:txBody>
          <a:bodyPr wrap="square">
            <a:spAutoFit/>
          </a:bodyPr>
          <a:lstStyle>
            <a:lvl1pPr marL="0" indent="0" algn="l">
              <a:lnSpc>
                <a:spcPct val="100000"/>
              </a:lnSpc>
              <a:buNone/>
              <a:defRPr sz="1125" cap="all" baseline="0">
                <a:solidFill>
                  <a:schemeClr val="accent3"/>
                </a:solidFill>
                <a:latin typeface="Arial Narrow"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5355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grammfolie mit Text">
    <p:spTree>
      <p:nvGrpSpPr>
        <p:cNvPr id="1" name=""/>
        <p:cNvGrpSpPr/>
        <p:nvPr/>
      </p:nvGrpSpPr>
      <p:grpSpPr>
        <a:xfrm>
          <a:off x="0" y="0"/>
          <a:ext cx="0" cy="0"/>
          <a:chOff x="0" y="0"/>
          <a:chExt cx="0" cy="0"/>
        </a:xfrm>
      </p:grpSpPr>
      <p:sp>
        <p:nvSpPr>
          <p:cNvPr id="5" name="Diagrammplatzhalter 4"/>
          <p:cNvSpPr>
            <a:spLocks noGrp="1"/>
          </p:cNvSpPr>
          <p:nvPr>
            <p:ph type="chart" sz="quarter" idx="13" hasCustomPrompt="1"/>
          </p:nvPr>
        </p:nvSpPr>
        <p:spPr>
          <a:xfrm>
            <a:off x="540197" y="1383506"/>
            <a:ext cx="3960366" cy="2754418"/>
          </a:xfrm>
          <a:prstGeom prst="rect">
            <a:avLst/>
          </a:prstGeom>
        </p:spPr>
        <p:txBody>
          <a:bodyPr/>
          <a:lstStyle>
            <a:lvl1pPr marL="0" indent="0">
              <a:buFontTx/>
              <a:buNone/>
              <a:defRPr sz="975" baseline="0">
                <a:latin typeface="Arial" charset="0"/>
              </a:defRPr>
            </a:lvl1pPr>
          </a:lstStyle>
          <a:p>
            <a:r>
              <a:rPr lang="de-AT" dirty="0"/>
              <a:t>Diagramm kopieren und einfügen oder auf Symbol klicken</a:t>
            </a:r>
          </a:p>
        </p:txBody>
      </p:sp>
      <p:sp>
        <p:nvSpPr>
          <p:cNvPr id="10" name="Textplatzhalter 3"/>
          <p:cNvSpPr>
            <a:spLocks noGrp="1"/>
          </p:cNvSpPr>
          <p:nvPr>
            <p:ph type="body" sz="quarter" idx="15" hasCustomPrompt="1"/>
          </p:nvPr>
        </p:nvSpPr>
        <p:spPr>
          <a:xfrm>
            <a:off x="539749" y="4137924"/>
            <a:ext cx="3960813" cy="386806"/>
          </a:xfrm>
          <a:prstGeom prst="rect">
            <a:avLst/>
          </a:prstGeom>
        </p:spPr>
        <p:txBody>
          <a:bodyPr lIns="0" tIns="0" rIns="0" bIns="0" numCol="1" spcCol="360000"/>
          <a:lstStyle>
            <a:lvl1pPr marL="0" indent="0">
              <a:lnSpc>
                <a:spcPct val="100000"/>
              </a:lnSpc>
              <a:spcBef>
                <a:spcPts val="0"/>
              </a:spcBef>
              <a:buFontTx/>
              <a:buNone/>
              <a:defRPr sz="675" baseline="0">
                <a:solidFill>
                  <a:schemeClr val="tx1">
                    <a:lumMod val="65000"/>
                    <a:lumOff val="35000"/>
                  </a:schemeClr>
                </a:solidFill>
                <a:latin typeface="Arial" charset="0"/>
              </a:defRPr>
            </a:lvl1pPr>
          </a:lstStyle>
          <a:p>
            <a:pPr lvl="0"/>
            <a:r>
              <a:rPr lang="de-DE" dirty="0"/>
              <a:t>Erklärung oder </a:t>
            </a:r>
            <a:r>
              <a:rPr lang="de-DE" dirty="0" err="1"/>
              <a:t>Fussnoten</a:t>
            </a:r>
            <a:r>
              <a:rPr lang="de-DE" dirty="0"/>
              <a:t> einfügen</a:t>
            </a:r>
          </a:p>
        </p:txBody>
      </p:sp>
      <p:sp>
        <p:nvSpPr>
          <p:cNvPr id="6" name="Textplatzhalter 3"/>
          <p:cNvSpPr>
            <a:spLocks noGrp="1"/>
          </p:cNvSpPr>
          <p:nvPr>
            <p:ph type="body" sz="quarter" idx="17" hasCustomPrompt="1"/>
          </p:nvPr>
        </p:nvSpPr>
        <p:spPr>
          <a:xfrm>
            <a:off x="4643437" y="1383507"/>
            <a:ext cx="3960811" cy="3132535"/>
          </a:xfrm>
          <a:prstGeom prst="rect">
            <a:avLst/>
          </a:prstGeom>
        </p:spPr>
        <p:txBody>
          <a:bodyPr lIns="0" tIns="0" rIns="0" bIns="0" numCol="1" spcCol="360000"/>
          <a:lstStyle>
            <a:lvl1pPr marL="0" indent="0">
              <a:lnSpc>
                <a:spcPct val="100000"/>
              </a:lnSpc>
              <a:spcBef>
                <a:spcPts val="0"/>
              </a:spcBef>
              <a:buFontTx/>
              <a:buNone/>
              <a:defRPr sz="825" baseline="0">
                <a:solidFill>
                  <a:schemeClr val="tx1"/>
                </a:solidFill>
                <a:latin typeface="Arial" charset="0"/>
              </a:defRPr>
            </a:lvl1pPr>
          </a:lstStyle>
          <a:p>
            <a:pPr lvl="0"/>
            <a:r>
              <a:rPr lang="de-DE" dirty="0"/>
              <a:t>Text oder Aufzählung oder ausführliche Legende einfügen</a:t>
            </a:r>
          </a:p>
        </p:txBody>
      </p:sp>
      <p:sp>
        <p:nvSpPr>
          <p:cNvPr id="2" name="Titel 1"/>
          <p:cNvSpPr>
            <a:spLocks noGrp="1"/>
          </p:cNvSpPr>
          <p:nvPr>
            <p:ph type="title"/>
          </p:nvPr>
        </p:nvSpPr>
        <p:spPr/>
        <p:txBody>
          <a:bodyPr/>
          <a:lstStyle/>
          <a:p>
            <a:r>
              <a:rPr lang="de-DE"/>
              <a:t>Mastertitelformat bearbeiten</a:t>
            </a:r>
          </a:p>
        </p:txBody>
      </p:sp>
      <p:sp>
        <p:nvSpPr>
          <p:cNvPr id="7" name="Untertitel 2"/>
          <p:cNvSpPr>
            <a:spLocks noGrp="1"/>
          </p:cNvSpPr>
          <p:nvPr>
            <p:ph type="subTitle" idx="1"/>
          </p:nvPr>
        </p:nvSpPr>
        <p:spPr>
          <a:xfrm>
            <a:off x="539750" y="951570"/>
            <a:ext cx="8064498" cy="173124"/>
          </a:xfrm>
        </p:spPr>
        <p:txBody>
          <a:bodyPr wrap="square">
            <a:spAutoFit/>
          </a:bodyPr>
          <a:lstStyle>
            <a:lvl1pPr marL="0" indent="0" algn="l">
              <a:lnSpc>
                <a:spcPct val="100000"/>
              </a:lnSpc>
              <a:buNone/>
              <a:defRPr sz="1125" cap="all" baseline="0">
                <a:solidFill>
                  <a:schemeClr val="accent3"/>
                </a:solidFill>
                <a:latin typeface="Arial Narrow"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2037581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eere Foli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Untertitel 2"/>
          <p:cNvSpPr>
            <a:spLocks noGrp="1"/>
          </p:cNvSpPr>
          <p:nvPr>
            <p:ph type="subTitle" idx="1"/>
          </p:nvPr>
        </p:nvSpPr>
        <p:spPr>
          <a:xfrm>
            <a:off x="539749" y="951570"/>
            <a:ext cx="8064499" cy="173124"/>
          </a:xfrm>
        </p:spPr>
        <p:txBody>
          <a:bodyPr wrap="square">
            <a:spAutoFit/>
          </a:bodyPr>
          <a:lstStyle>
            <a:lvl1pPr marL="0" indent="0" algn="l">
              <a:lnSpc>
                <a:spcPct val="100000"/>
              </a:lnSpc>
              <a:buNone/>
              <a:defRPr sz="1125" cap="all" baseline="0">
                <a:solidFill>
                  <a:schemeClr val="accent3"/>
                </a:solidFill>
                <a:latin typeface="Arial Narrow"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2554476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Zwischenfolie">
    <p:spTree>
      <p:nvGrpSpPr>
        <p:cNvPr id="1" name=""/>
        <p:cNvGrpSpPr/>
        <p:nvPr/>
      </p:nvGrpSpPr>
      <p:grpSpPr>
        <a:xfrm>
          <a:off x="0" y="0"/>
          <a:ext cx="0" cy="0"/>
          <a:chOff x="0" y="0"/>
          <a:chExt cx="0" cy="0"/>
        </a:xfrm>
      </p:grpSpPr>
      <p:pic>
        <p:nvPicPr>
          <p:cNvPr id="10" name="Bild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30210" y="4609349"/>
            <a:ext cx="900603" cy="432000"/>
          </a:xfrm>
          <a:prstGeom prst="rect">
            <a:avLst/>
          </a:prstGeom>
        </p:spPr>
      </p:pic>
      <p:sp>
        <p:nvSpPr>
          <p:cNvPr id="6" name="Gefaltete Ecke 5"/>
          <p:cNvSpPr/>
          <p:nvPr userDrawn="1"/>
        </p:nvSpPr>
        <p:spPr>
          <a:xfrm>
            <a:off x="-1" y="2458547"/>
            <a:ext cx="9144001" cy="2684953"/>
          </a:xfrm>
          <a:prstGeom prst="foldedCorner">
            <a:avLst>
              <a:gd name="adj" fmla="val 50000"/>
            </a:avLst>
          </a:prstGeom>
          <a:solidFill>
            <a:srgbClr val="D82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
        <p:nvSpPr>
          <p:cNvPr id="7" name="Textplatzhalter 2"/>
          <p:cNvSpPr>
            <a:spLocks noGrp="1"/>
          </p:cNvSpPr>
          <p:nvPr>
            <p:ph type="body" sz="quarter" idx="12" hasCustomPrompt="1"/>
          </p:nvPr>
        </p:nvSpPr>
        <p:spPr>
          <a:xfrm>
            <a:off x="755576" y="2863591"/>
            <a:ext cx="6264696" cy="1745758"/>
          </a:xfrm>
          <a:prstGeom prst="rect">
            <a:avLst/>
          </a:prstGeom>
          <a:noFill/>
        </p:spPr>
        <p:txBody>
          <a:bodyPr lIns="0" tIns="0" rIns="0" bIns="0"/>
          <a:lstStyle>
            <a:lvl1pPr marL="0" indent="0">
              <a:buFontTx/>
              <a:buNone/>
              <a:defRPr sz="1500" baseline="0">
                <a:solidFill>
                  <a:schemeClr val="bg1"/>
                </a:solidFill>
                <a:latin typeface="Arial" charset="0"/>
              </a:defRPr>
            </a:lvl1pPr>
          </a:lstStyle>
          <a:p>
            <a:pPr lvl="0"/>
            <a:r>
              <a:rPr lang="de-DE" dirty="0"/>
              <a:t>Hier kann zusätzlicher Text in mehreren Zeilen stehen um die einzelnen Subkapitel besser zu gliedern...</a:t>
            </a:r>
          </a:p>
        </p:txBody>
      </p:sp>
      <p:sp>
        <p:nvSpPr>
          <p:cNvPr id="8" name="Untertitel 2"/>
          <p:cNvSpPr>
            <a:spLocks noGrp="1"/>
          </p:cNvSpPr>
          <p:nvPr>
            <p:ph type="subTitle" idx="1"/>
          </p:nvPr>
        </p:nvSpPr>
        <p:spPr>
          <a:xfrm>
            <a:off x="-1" y="1384140"/>
            <a:ext cx="9144000" cy="353337"/>
          </a:xfrm>
          <a:prstGeom prst="rect">
            <a:avLst/>
          </a:prstGeom>
          <a:solidFill>
            <a:schemeClr val="bg1">
              <a:alpha val="60000"/>
            </a:schemeClr>
          </a:solidFill>
        </p:spPr>
        <p:txBody>
          <a:bodyPr wrap="square" lIns="756000" tIns="36000" rIns="0" bIns="39600">
            <a:spAutoFit/>
          </a:bodyPr>
          <a:lstStyle>
            <a:lvl1pPr marL="0" indent="0" algn="l">
              <a:lnSpc>
                <a:spcPct val="100000"/>
              </a:lnSpc>
              <a:buNone/>
              <a:defRPr sz="1800" cap="all" baseline="0">
                <a:solidFill>
                  <a:schemeClr val="accent4"/>
                </a:solidFill>
                <a:latin typeface="Arial Narrow"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Formatvorlage des Untertitelmasters durch Klicken bearbeiten</a:t>
            </a:r>
            <a:endParaRPr lang="de-DE" dirty="0"/>
          </a:p>
        </p:txBody>
      </p:sp>
      <p:sp>
        <p:nvSpPr>
          <p:cNvPr id="9" name="Titel 1"/>
          <p:cNvSpPr>
            <a:spLocks noGrp="1"/>
          </p:cNvSpPr>
          <p:nvPr>
            <p:ph type="title"/>
          </p:nvPr>
        </p:nvSpPr>
        <p:spPr>
          <a:xfrm>
            <a:off x="-1" y="825383"/>
            <a:ext cx="9144000" cy="511285"/>
          </a:xfrm>
          <a:prstGeom prst="rect">
            <a:avLst/>
          </a:prstGeom>
          <a:solidFill>
            <a:schemeClr val="bg1">
              <a:alpha val="60000"/>
            </a:schemeClr>
          </a:solidFill>
        </p:spPr>
        <p:txBody>
          <a:bodyPr wrap="square" lIns="756000" tIns="36000" rIns="0" bIns="36000" anchor="b" anchorCtr="0">
            <a:spAutoFit/>
          </a:bodyPr>
          <a:lstStyle>
            <a:lvl1pPr algn="l">
              <a:defRPr sz="2850" cap="all" baseline="0">
                <a:solidFill>
                  <a:schemeClr val="accent1"/>
                </a:solidFill>
                <a:latin typeface="Arial Narrow" charset="0"/>
              </a:defRPr>
            </a:lvl1pPr>
          </a:lstStyle>
          <a:p>
            <a:r>
              <a:rPr lang="de-DE"/>
              <a:t>Titelmasterformat durch Klicken bearbeiten</a:t>
            </a:r>
            <a:endParaRPr lang="de-DE" dirty="0"/>
          </a:p>
        </p:txBody>
      </p:sp>
    </p:spTree>
    <p:extLst>
      <p:ext uri="{BB962C8B-B14F-4D97-AF65-F5344CB8AC3E}">
        <p14:creationId xmlns:p14="http://schemas.microsoft.com/office/powerpoint/2010/main" val="394817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138 -0.24421 L 4.16667E-6 -2.96296E-6 " pathEditMode="relative" rAng="0" ptsTypes="AA">
                                      <p:cBhvr>
                                        <p:cTn id="6" dur="2000" fill="hold"/>
                                        <p:tgtEl>
                                          <p:spTgt spid="10"/>
                                        </p:tgtEl>
                                        <p:attrNameLst>
                                          <p:attrName>ppt_x</p:attrName>
                                          <p:attrName>ppt_y</p:attrName>
                                        </p:attrNameLst>
                                      </p:cBhvr>
                                      <p:rCtr x="-69" y="12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21F3436-811B-C64B-999F-8FBD55C13BF7}" type="datetime1">
              <a:rPr lang="de-AT" smtClean="0"/>
              <a:t>22.05.2023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32A744E7-FD9E-A14D-9BB4-D4DA848AC598}" type="slidenum">
              <a:rPr lang="de-DE" smtClean="0"/>
              <a:t>‹Nr.›</a:t>
            </a:fld>
            <a:endParaRPr lang="de-DE"/>
          </a:p>
        </p:txBody>
      </p:sp>
    </p:spTree>
    <p:extLst>
      <p:ext uri="{BB962C8B-B14F-4D97-AF65-F5344CB8AC3E}">
        <p14:creationId xmlns:p14="http://schemas.microsoft.com/office/powerpoint/2010/main" val="2338530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nterkapitel">
    <p:spTree>
      <p:nvGrpSpPr>
        <p:cNvPr id="1" name=""/>
        <p:cNvGrpSpPr/>
        <p:nvPr/>
      </p:nvGrpSpPr>
      <p:grpSpPr>
        <a:xfrm>
          <a:off x="0" y="0"/>
          <a:ext cx="0" cy="0"/>
          <a:chOff x="0" y="0"/>
          <a:chExt cx="0" cy="0"/>
        </a:xfrm>
      </p:grpSpPr>
      <p:pic>
        <p:nvPicPr>
          <p:cNvPr id="8" name="Bild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30210" y="4609349"/>
            <a:ext cx="900603" cy="432000"/>
          </a:xfrm>
          <a:prstGeom prst="rect">
            <a:avLst/>
          </a:prstGeom>
        </p:spPr>
      </p:pic>
      <p:sp>
        <p:nvSpPr>
          <p:cNvPr id="20" name="Bildplatzhalter 19"/>
          <p:cNvSpPr>
            <a:spLocks noGrp="1"/>
          </p:cNvSpPr>
          <p:nvPr>
            <p:ph type="pic" sz="quarter" idx="12" hasCustomPrompt="1"/>
          </p:nvPr>
        </p:nvSpPr>
        <p:spPr>
          <a:xfrm>
            <a:off x="0" y="2458548"/>
            <a:ext cx="9144000" cy="2684953"/>
          </a:xfrm>
          <a:prstGeom prst="foldedCorner">
            <a:avLst>
              <a:gd name="adj" fmla="val 50000"/>
            </a:avLst>
          </a:prstGeom>
          <a:effectLst>
            <a:outerShdw blurRad="50800" dist="38100" dir="2700000" algn="tl" rotWithShape="0">
              <a:prstClr val="black">
                <a:alpha val="40000"/>
              </a:prstClr>
            </a:outerShdw>
          </a:effectLst>
        </p:spPr>
        <p:txBody>
          <a:bodyPr/>
          <a:lstStyle>
            <a:lvl1pPr marL="0" indent="0">
              <a:buFontTx/>
              <a:buNone/>
              <a:defRPr baseline="0">
                <a:latin typeface="Arial" charset="0"/>
              </a:defRPr>
            </a:lvl1pPr>
          </a:lstStyle>
          <a:p>
            <a:r>
              <a:rPr lang="de-DE" dirty="0"/>
              <a:t>Zum Einfügen eines Bildes auf das Bildsymbol klicken</a:t>
            </a:r>
          </a:p>
        </p:txBody>
      </p:sp>
      <p:sp>
        <p:nvSpPr>
          <p:cNvPr id="6" name="Untertitel 2"/>
          <p:cNvSpPr>
            <a:spLocks noGrp="1"/>
          </p:cNvSpPr>
          <p:nvPr>
            <p:ph type="subTitle" idx="1"/>
          </p:nvPr>
        </p:nvSpPr>
        <p:spPr>
          <a:xfrm>
            <a:off x="0" y="1384140"/>
            <a:ext cx="9144000" cy="353337"/>
          </a:xfrm>
          <a:prstGeom prst="rect">
            <a:avLst/>
          </a:prstGeom>
          <a:solidFill>
            <a:schemeClr val="bg1">
              <a:alpha val="60000"/>
            </a:schemeClr>
          </a:solidFill>
        </p:spPr>
        <p:txBody>
          <a:bodyPr wrap="square" lIns="756000" tIns="36000" rIns="0" bIns="39600">
            <a:spAutoFit/>
          </a:bodyPr>
          <a:lstStyle>
            <a:lvl1pPr marL="0" indent="0" algn="l">
              <a:lnSpc>
                <a:spcPct val="100000"/>
              </a:lnSpc>
              <a:buNone/>
              <a:defRPr sz="1800" cap="all" baseline="0">
                <a:solidFill>
                  <a:schemeClr val="accent4"/>
                </a:solidFill>
                <a:latin typeface="Arial Narrow"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Formatvorlage des Untertitelmasters durch Klicken bearbeiten</a:t>
            </a:r>
            <a:endParaRPr lang="de-DE" dirty="0"/>
          </a:p>
        </p:txBody>
      </p:sp>
      <p:sp>
        <p:nvSpPr>
          <p:cNvPr id="7" name="Titel 1"/>
          <p:cNvSpPr>
            <a:spLocks noGrp="1"/>
          </p:cNvSpPr>
          <p:nvPr>
            <p:ph type="title"/>
          </p:nvPr>
        </p:nvSpPr>
        <p:spPr>
          <a:xfrm>
            <a:off x="0" y="825383"/>
            <a:ext cx="9144000" cy="511285"/>
          </a:xfrm>
          <a:prstGeom prst="rect">
            <a:avLst/>
          </a:prstGeom>
          <a:solidFill>
            <a:schemeClr val="bg1">
              <a:alpha val="60000"/>
            </a:schemeClr>
          </a:solidFill>
        </p:spPr>
        <p:txBody>
          <a:bodyPr wrap="square" lIns="756000" tIns="36000" rIns="0" bIns="36000" anchor="b" anchorCtr="0">
            <a:spAutoFit/>
          </a:bodyPr>
          <a:lstStyle>
            <a:lvl1pPr algn="l">
              <a:defRPr sz="2850" cap="all" baseline="0">
                <a:solidFill>
                  <a:schemeClr val="accent1"/>
                </a:solidFill>
                <a:latin typeface="Arial Narrow" charset="0"/>
              </a:defRPr>
            </a:lvl1pPr>
          </a:lstStyle>
          <a:p>
            <a:r>
              <a:rPr lang="de-DE"/>
              <a:t>Titelmasterformat durch Klicken bearbeiten</a:t>
            </a:r>
            <a:endParaRPr lang="de-DE" dirty="0"/>
          </a:p>
        </p:txBody>
      </p:sp>
    </p:spTree>
    <p:extLst>
      <p:ext uri="{BB962C8B-B14F-4D97-AF65-F5344CB8AC3E}">
        <p14:creationId xmlns:p14="http://schemas.microsoft.com/office/powerpoint/2010/main" val="83555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138 -0.24421 L 4.16667E-6 -2.96296E-6 " pathEditMode="relative" rAng="0" ptsTypes="AA">
                                      <p:cBhvr>
                                        <p:cTn id="6" dur="2000" fill="hold"/>
                                        <p:tgtEl>
                                          <p:spTgt spid="8"/>
                                        </p:tgtEl>
                                        <p:attrNameLst>
                                          <p:attrName>ppt_x</p:attrName>
                                          <p:attrName>ppt_y</p:attrName>
                                        </p:attrNameLst>
                                      </p:cBhvr>
                                      <p:rCtr x="-69" y="12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ischenfolie">
    <p:spTree>
      <p:nvGrpSpPr>
        <p:cNvPr id="1" name=""/>
        <p:cNvGrpSpPr/>
        <p:nvPr/>
      </p:nvGrpSpPr>
      <p:grpSpPr>
        <a:xfrm>
          <a:off x="0" y="0"/>
          <a:ext cx="0" cy="0"/>
          <a:chOff x="0" y="0"/>
          <a:chExt cx="0" cy="0"/>
        </a:xfrm>
      </p:grpSpPr>
      <p:pic>
        <p:nvPicPr>
          <p:cNvPr id="10" name="Bild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30210" y="4609349"/>
            <a:ext cx="900603" cy="432000"/>
          </a:xfrm>
          <a:prstGeom prst="rect">
            <a:avLst/>
          </a:prstGeom>
        </p:spPr>
      </p:pic>
      <p:sp>
        <p:nvSpPr>
          <p:cNvPr id="6" name="Gefaltete Ecke 5"/>
          <p:cNvSpPr/>
          <p:nvPr userDrawn="1"/>
        </p:nvSpPr>
        <p:spPr>
          <a:xfrm>
            <a:off x="-1" y="2458547"/>
            <a:ext cx="9144001" cy="2684953"/>
          </a:xfrm>
          <a:prstGeom prst="foldedCorner">
            <a:avLst>
              <a:gd name="adj" fmla="val 50000"/>
            </a:avLst>
          </a:prstGeom>
          <a:solidFill>
            <a:srgbClr val="D823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
        <p:nvSpPr>
          <p:cNvPr id="7" name="Textplatzhalter 2"/>
          <p:cNvSpPr>
            <a:spLocks noGrp="1"/>
          </p:cNvSpPr>
          <p:nvPr>
            <p:ph type="body" sz="quarter" idx="12" hasCustomPrompt="1"/>
          </p:nvPr>
        </p:nvSpPr>
        <p:spPr>
          <a:xfrm>
            <a:off x="755576" y="2863591"/>
            <a:ext cx="6264696" cy="1745758"/>
          </a:xfrm>
          <a:prstGeom prst="rect">
            <a:avLst/>
          </a:prstGeom>
          <a:noFill/>
        </p:spPr>
        <p:txBody>
          <a:bodyPr lIns="0" tIns="0" rIns="0" bIns="0"/>
          <a:lstStyle>
            <a:lvl1pPr marL="0" indent="0">
              <a:buFontTx/>
              <a:buNone/>
              <a:defRPr sz="1500" baseline="0">
                <a:solidFill>
                  <a:schemeClr val="bg1"/>
                </a:solidFill>
                <a:latin typeface="Arial" charset="0"/>
              </a:defRPr>
            </a:lvl1pPr>
          </a:lstStyle>
          <a:p>
            <a:pPr lvl="0"/>
            <a:r>
              <a:rPr lang="de-DE" dirty="0"/>
              <a:t>Hier kann zusätzlicher Text in mehreren Zeilen stehen um die einzelnen Subkapitel besser zu gliedern...</a:t>
            </a:r>
          </a:p>
        </p:txBody>
      </p:sp>
      <p:sp>
        <p:nvSpPr>
          <p:cNvPr id="8" name="Untertitel 2"/>
          <p:cNvSpPr>
            <a:spLocks noGrp="1"/>
          </p:cNvSpPr>
          <p:nvPr>
            <p:ph type="subTitle" idx="1"/>
          </p:nvPr>
        </p:nvSpPr>
        <p:spPr>
          <a:xfrm>
            <a:off x="-1" y="1384140"/>
            <a:ext cx="9144000" cy="353337"/>
          </a:xfrm>
          <a:prstGeom prst="rect">
            <a:avLst/>
          </a:prstGeom>
          <a:solidFill>
            <a:schemeClr val="bg1">
              <a:alpha val="60000"/>
            </a:schemeClr>
          </a:solidFill>
        </p:spPr>
        <p:txBody>
          <a:bodyPr wrap="square" lIns="756000" tIns="36000" rIns="0" bIns="39600">
            <a:spAutoFit/>
          </a:bodyPr>
          <a:lstStyle>
            <a:lvl1pPr marL="0" indent="0" algn="l">
              <a:lnSpc>
                <a:spcPct val="100000"/>
              </a:lnSpc>
              <a:buNone/>
              <a:defRPr sz="1800" cap="all" baseline="0">
                <a:solidFill>
                  <a:schemeClr val="accent4"/>
                </a:solidFill>
                <a:latin typeface="Arial Narrow"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Formatvorlage des Untertitelmasters durch Klicken bearbeiten</a:t>
            </a:r>
            <a:endParaRPr lang="de-DE" dirty="0"/>
          </a:p>
        </p:txBody>
      </p:sp>
      <p:sp>
        <p:nvSpPr>
          <p:cNvPr id="9" name="Titel 1"/>
          <p:cNvSpPr>
            <a:spLocks noGrp="1"/>
          </p:cNvSpPr>
          <p:nvPr>
            <p:ph type="title"/>
          </p:nvPr>
        </p:nvSpPr>
        <p:spPr>
          <a:xfrm>
            <a:off x="-1" y="825383"/>
            <a:ext cx="9144000" cy="511285"/>
          </a:xfrm>
          <a:prstGeom prst="rect">
            <a:avLst/>
          </a:prstGeom>
          <a:solidFill>
            <a:schemeClr val="bg1">
              <a:alpha val="60000"/>
            </a:schemeClr>
          </a:solidFill>
        </p:spPr>
        <p:txBody>
          <a:bodyPr wrap="square" lIns="756000" tIns="36000" rIns="0" bIns="36000" anchor="b" anchorCtr="0">
            <a:spAutoFit/>
          </a:bodyPr>
          <a:lstStyle>
            <a:lvl1pPr algn="l">
              <a:defRPr sz="2850" cap="all" baseline="0">
                <a:solidFill>
                  <a:schemeClr val="accent1"/>
                </a:solidFill>
                <a:latin typeface="Arial Narrow" charset="0"/>
              </a:defRPr>
            </a:lvl1pPr>
          </a:lstStyle>
          <a:p>
            <a:r>
              <a:rPr lang="de-DE"/>
              <a:t>Titelmasterformat durch Klicken bearbeiten</a:t>
            </a:r>
            <a:endParaRPr lang="de-DE" dirty="0"/>
          </a:p>
        </p:txBody>
      </p:sp>
    </p:spTree>
    <p:extLst>
      <p:ext uri="{BB962C8B-B14F-4D97-AF65-F5344CB8AC3E}">
        <p14:creationId xmlns:p14="http://schemas.microsoft.com/office/powerpoint/2010/main" val="141341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138 -0.24421 L 4.16667E-6 -2.96296E-6 " pathEditMode="relative" rAng="0" ptsTypes="AA">
                                      <p:cBhvr>
                                        <p:cTn id="6" dur="2000" fill="hold"/>
                                        <p:tgtEl>
                                          <p:spTgt spid="10"/>
                                        </p:tgtEl>
                                        <p:attrNameLst>
                                          <p:attrName>ppt_x</p:attrName>
                                          <p:attrName>ppt_y</p:attrName>
                                        </p:attrNameLst>
                                      </p:cBhvr>
                                      <p:rCtr x="-69" y="12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folie">
    <p:spTree>
      <p:nvGrpSpPr>
        <p:cNvPr id="1" name=""/>
        <p:cNvGrpSpPr/>
        <p:nvPr/>
      </p:nvGrpSpPr>
      <p:grpSpPr>
        <a:xfrm>
          <a:off x="0" y="0"/>
          <a:ext cx="0" cy="0"/>
          <a:chOff x="0" y="0"/>
          <a:chExt cx="0" cy="0"/>
        </a:xfrm>
      </p:grpSpPr>
      <p:sp>
        <p:nvSpPr>
          <p:cNvPr id="8" name="Textfeld 7"/>
          <p:cNvSpPr txBox="1"/>
          <p:nvPr userDrawn="1"/>
        </p:nvSpPr>
        <p:spPr>
          <a:xfrm>
            <a:off x="680831" y="2398625"/>
            <a:ext cx="7782339" cy="369332"/>
          </a:xfrm>
          <a:prstGeom prst="rect">
            <a:avLst/>
          </a:prstGeom>
          <a:noFill/>
        </p:spPr>
        <p:txBody>
          <a:bodyPr wrap="square" rtlCol="0">
            <a:spAutoFit/>
          </a:bodyPr>
          <a:lstStyle/>
          <a:p>
            <a:pPr algn="ctr"/>
            <a:r>
              <a:rPr lang="de-DE" sz="1800" b="1" dirty="0">
                <a:solidFill>
                  <a:srgbClr val="D8232A"/>
                </a:solidFill>
                <a:latin typeface="Arial" charset="0"/>
                <a:ea typeface="Arial" charset="0"/>
                <a:cs typeface="Arial" charset="0"/>
              </a:rPr>
              <a:t>HERZLICHEN DANK FÜR IHRE AUFMERKSAMKEIT</a:t>
            </a:r>
          </a:p>
        </p:txBody>
      </p:sp>
      <p:sp>
        <p:nvSpPr>
          <p:cNvPr id="7" name="Rechteck 6"/>
          <p:cNvSpPr/>
          <p:nvPr userDrawn="1"/>
        </p:nvSpPr>
        <p:spPr>
          <a:xfrm>
            <a:off x="806825" y="2398626"/>
            <a:ext cx="7656345" cy="3462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pic>
        <p:nvPicPr>
          <p:cNvPr id="3" name="Bild 2"/>
          <p:cNvPicPr>
            <a:picLocks noChangeAspect="1"/>
          </p:cNvPicPr>
          <p:nvPr userDrawn="1"/>
        </p:nvPicPr>
        <p:blipFill rotWithShape="1">
          <a:blip r:embed="rId2" cstate="print">
            <a:extLst>
              <a:ext uri="{28A0092B-C50C-407E-A947-70E740481C1C}">
                <a14:useLocalDpi xmlns:a14="http://schemas.microsoft.com/office/drawing/2010/main"/>
              </a:ext>
            </a:extLst>
          </a:blip>
          <a:srcRect l="-16667" r="-16667"/>
          <a:stretch/>
        </p:blipFill>
        <p:spPr>
          <a:xfrm>
            <a:off x="2052000" y="1549376"/>
            <a:ext cx="2520000" cy="1885563"/>
          </a:xfrm>
          <a:prstGeom prst="rect">
            <a:avLst/>
          </a:prstGeom>
        </p:spPr>
      </p:pic>
      <p:pic>
        <p:nvPicPr>
          <p:cNvPr id="4" name="Bild 3"/>
          <p:cNvPicPr>
            <a:picLocks noChangeAspect="1"/>
          </p:cNvPicPr>
          <p:nvPr userDrawn="1"/>
        </p:nvPicPr>
        <p:blipFill rotWithShape="1">
          <a:blip r:embed="rId3" cstate="print">
            <a:extLst>
              <a:ext uri="{28A0092B-C50C-407E-A947-70E740481C1C}">
                <a14:useLocalDpi xmlns:a14="http://schemas.microsoft.com/office/drawing/2010/main"/>
              </a:ext>
            </a:extLst>
          </a:blip>
          <a:srcRect l="-16667" r="-16667"/>
          <a:stretch/>
        </p:blipFill>
        <p:spPr>
          <a:xfrm>
            <a:off x="2411960" y="2071837"/>
            <a:ext cx="1800000" cy="840641"/>
          </a:xfrm>
          <a:prstGeom prst="rect">
            <a:avLst/>
          </a:prstGeom>
        </p:spPr>
      </p:pic>
      <p:pic>
        <p:nvPicPr>
          <p:cNvPr id="5" name="Bild 4"/>
          <p:cNvPicPr>
            <a:picLocks noChangeAspect="1"/>
          </p:cNvPicPr>
          <p:nvPr userDrawn="1"/>
        </p:nvPicPr>
        <p:blipFill rotWithShape="1">
          <a:blip r:embed="rId4" cstate="print">
            <a:extLst>
              <a:ext uri="{28A0092B-C50C-407E-A947-70E740481C1C}">
                <a14:useLocalDpi xmlns:a14="http://schemas.microsoft.com/office/drawing/2010/main"/>
              </a:ext>
            </a:extLst>
          </a:blip>
          <a:srcRect l="-16695" r="-16695"/>
          <a:stretch/>
        </p:blipFill>
        <p:spPr>
          <a:xfrm>
            <a:off x="3923928" y="1309160"/>
            <a:ext cx="3960000" cy="2282687"/>
          </a:xfrm>
          <a:prstGeom prst="rect">
            <a:avLst/>
          </a:prstGeom>
          <a:effectLst/>
        </p:spPr>
      </p:pic>
      <p:pic>
        <p:nvPicPr>
          <p:cNvPr id="6" name="Bild 5"/>
          <p:cNvPicPr>
            <a:picLocks noChangeAspect="1"/>
          </p:cNvPicPr>
          <p:nvPr userDrawn="1"/>
        </p:nvPicPr>
        <p:blipFill rotWithShape="1">
          <a:blip r:embed="rId5" cstate="print">
            <a:extLst>
              <a:ext uri="{28A0092B-C50C-407E-A947-70E740481C1C}">
                <a14:useLocalDpi xmlns:a14="http://schemas.microsoft.com/office/drawing/2010/main"/>
              </a:ext>
            </a:extLst>
          </a:blip>
          <a:srcRect l="-16667" r="-16667"/>
          <a:stretch/>
        </p:blipFill>
        <p:spPr>
          <a:xfrm>
            <a:off x="2052000" y="3507854"/>
            <a:ext cx="2520000" cy="137324"/>
          </a:xfrm>
          <a:prstGeom prst="rect">
            <a:avLst/>
          </a:prstGeom>
        </p:spPr>
      </p:pic>
    </p:spTree>
    <p:extLst>
      <p:ext uri="{BB962C8B-B14F-4D97-AF65-F5344CB8AC3E}">
        <p14:creationId xmlns:p14="http://schemas.microsoft.com/office/powerpoint/2010/main" val="151198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3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53" presetClass="entr" presetSubtype="16" fill="hold" nodeType="withEffect">
                                  <p:stCondLst>
                                    <p:cond delay="300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par>
                                <p:cTn id="16" presetID="22" presetClass="entr" presetSubtype="8" fill="hold" nodeType="withEffect">
                                  <p:stCondLst>
                                    <p:cond delay="300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1000"/>
                                        <p:tgtEl>
                                          <p:spTgt spid="6"/>
                                        </p:tgtEl>
                                      </p:cBhvr>
                                    </p:animEffect>
                                  </p:childTnLst>
                                </p:cTn>
                              </p:par>
                            </p:childTnLst>
                          </p:cTn>
                        </p:par>
                        <p:par>
                          <p:cTn id="19" fill="hold">
                            <p:stCondLst>
                              <p:cond delay="4000"/>
                            </p:stCondLst>
                            <p:childTnLst>
                              <p:par>
                                <p:cTn id="20" presetID="2" presetClass="entr" presetSubtype="2"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Fußzeile">
    <p:spTree>
      <p:nvGrpSpPr>
        <p:cNvPr id="1" name=""/>
        <p:cNvGrpSpPr/>
        <p:nvPr/>
      </p:nvGrpSpPr>
      <p:grpSpPr>
        <a:xfrm>
          <a:off x="0" y="0"/>
          <a:ext cx="0" cy="0"/>
          <a:chOff x="0" y="0"/>
          <a:chExt cx="0" cy="0"/>
        </a:xfrm>
      </p:grpSpPr>
      <p:sp>
        <p:nvSpPr>
          <p:cNvPr id="6" name="Rechteck 5"/>
          <p:cNvSpPr/>
          <p:nvPr userDrawn="1"/>
        </p:nvSpPr>
        <p:spPr>
          <a:xfrm>
            <a:off x="0" y="4744489"/>
            <a:ext cx="9144000" cy="399011"/>
          </a:xfrm>
          <a:prstGeom prst="rect">
            <a:avLst/>
          </a:prstGeom>
          <a:solidFill>
            <a:srgbClr val="434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dirty="0"/>
          </a:p>
          <a:p>
            <a:pPr algn="ctr"/>
            <a:endParaRPr lang="de-AT" sz="1350" dirty="0"/>
          </a:p>
        </p:txBody>
      </p:sp>
      <p:sp>
        <p:nvSpPr>
          <p:cNvPr id="8" name="Slide Number Placeholder 5"/>
          <p:cNvSpPr>
            <a:spLocks noGrp="1"/>
          </p:cNvSpPr>
          <p:nvPr>
            <p:ph type="sldNum" sz="quarter" idx="12"/>
          </p:nvPr>
        </p:nvSpPr>
        <p:spPr>
          <a:xfrm>
            <a:off x="8454258" y="4799849"/>
            <a:ext cx="622935"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DB922093-6066-4C73-9215-88E20F9F9CC5}" type="slidenum">
              <a:rPr lang="de-AT" smtClean="0"/>
              <a:pPr/>
              <a:t>‹Nr.›</a:t>
            </a:fld>
            <a:endParaRPr lang="de-AT" dirty="0"/>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4690" y="4792207"/>
            <a:ext cx="1544328" cy="296227"/>
          </a:xfrm>
          <a:prstGeom prst="rect">
            <a:avLst/>
          </a:prstGeom>
        </p:spPr>
      </p:pic>
    </p:spTree>
    <p:extLst>
      <p:ext uri="{BB962C8B-B14F-4D97-AF65-F5344CB8AC3E}">
        <p14:creationId xmlns:p14="http://schemas.microsoft.com/office/powerpoint/2010/main" val="477883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a:xfrm>
            <a:off x="90488" y="4686302"/>
            <a:ext cx="1905000" cy="373856"/>
          </a:xfrm>
          <a:prstGeom prst="rect">
            <a:avLst/>
          </a:prstGeom>
        </p:spPr>
        <p:txBody>
          <a:bodyPr/>
          <a:lstStyle>
            <a:lvl1pPr>
              <a:defRPr/>
            </a:lvl1pPr>
          </a:lstStyle>
          <a:p>
            <a:fld id="{5BF1DB32-4091-444F-BE71-4FAD18495CD2}" type="slidenum">
              <a:rPr lang="de-DE">
                <a:solidFill>
                  <a:srgbClr val="010000"/>
                </a:solidFill>
              </a:rPr>
              <a:pPr/>
              <a:t>‹Nr.›</a:t>
            </a:fld>
            <a:endParaRPr lang="de-DE">
              <a:solidFill>
                <a:srgbClr val="009999"/>
              </a:solidFill>
            </a:endParaRPr>
          </a:p>
        </p:txBody>
      </p:sp>
    </p:spTree>
    <p:extLst>
      <p:ext uri="{BB962C8B-B14F-4D97-AF65-F5344CB8AC3E}">
        <p14:creationId xmlns:p14="http://schemas.microsoft.com/office/powerpoint/2010/main" val="3146364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7" name="Textplatzhalter 6"/>
          <p:cNvSpPr>
            <a:spLocks noGrp="1"/>
          </p:cNvSpPr>
          <p:nvPr>
            <p:ph type="body" sz="quarter" idx="10" hasCustomPrompt="1"/>
          </p:nvPr>
        </p:nvSpPr>
        <p:spPr>
          <a:xfrm>
            <a:off x="539749" y="1383507"/>
            <a:ext cx="8064499" cy="3132535"/>
          </a:xfrm>
          <a:prstGeom prst="rect">
            <a:avLst/>
          </a:prstGeom>
        </p:spPr>
        <p:txBody>
          <a:bodyPr lIns="0" tIns="0" rIns="0" bIns="0"/>
          <a:lstStyle>
            <a:lvl1pPr marL="0" indent="0">
              <a:lnSpc>
                <a:spcPct val="100000"/>
              </a:lnSpc>
              <a:spcBef>
                <a:spcPts val="0"/>
              </a:spcBef>
              <a:buFontTx/>
              <a:buNone/>
              <a:defRPr sz="1125" b="0" i="0" baseline="0">
                <a:solidFill>
                  <a:schemeClr val="tx1"/>
                </a:solidFill>
                <a:latin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de-DE" dirty="0"/>
              <a:t>HIER STEHT DAS KAPITEL</a:t>
            </a:r>
          </a:p>
          <a:p>
            <a:pPr lvl="0"/>
            <a:endParaRPr lang="de-DE" dirty="0"/>
          </a:p>
          <a:p>
            <a:pPr lvl="0"/>
            <a:r>
              <a:rPr lang="de-DE" dirty="0"/>
              <a:t>Hier steht das Unterkapitel in Schwarz</a:t>
            </a:r>
          </a:p>
          <a:p>
            <a:pPr lvl="0"/>
            <a:r>
              <a:rPr lang="de-DE" dirty="0"/>
              <a:t>Hier steht die Zwischenfolie in Grau</a:t>
            </a:r>
          </a:p>
        </p:txBody>
      </p:sp>
      <p:sp>
        <p:nvSpPr>
          <p:cNvPr id="4" name="Titel 3"/>
          <p:cNvSpPr>
            <a:spLocks noGrp="1"/>
          </p:cNvSpPr>
          <p:nvPr>
            <p:ph type="title"/>
          </p:nvPr>
        </p:nvSpPr>
        <p:spPr/>
        <p:txBody>
          <a:bodyPr/>
          <a:lstStyle/>
          <a:p>
            <a:r>
              <a:rPr lang="de-DE" dirty="0"/>
              <a:t>Mastertitelformat bearbeiten</a:t>
            </a:r>
          </a:p>
        </p:txBody>
      </p:sp>
      <p:sp>
        <p:nvSpPr>
          <p:cNvPr id="5" name="Untertitel 2"/>
          <p:cNvSpPr>
            <a:spLocks noGrp="1"/>
          </p:cNvSpPr>
          <p:nvPr>
            <p:ph type="subTitle" idx="1"/>
          </p:nvPr>
        </p:nvSpPr>
        <p:spPr>
          <a:xfrm>
            <a:off x="539750" y="951570"/>
            <a:ext cx="8064497" cy="173124"/>
          </a:xfrm>
        </p:spPr>
        <p:txBody>
          <a:bodyPr wrap="square">
            <a:spAutoFit/>
          </a:bodyPr>
          <a:lstStyle>
            <a:lvl1pPr marL="0" indent="0" algn="l">
              <a:lnSpc>
                <a:spcPct val="100000"/>
              </a:lnSpc>
              <a:spcBef>
                <a:spcPts val="0"/>
              </a:spcBef>
              <a:buNone/>
              <a:defRPr sz="1125" cap="all" baseline="0">
                <a:solidFill>
                  <a:schemeClr val="accent3"/>
                </a:solidFill>
                <a:latin typeface="Arial Narrow"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198536810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points in Ebenen 1 Spalte 15pt">
    <p:spTree>
      <p:nvGrpSpPr>
        <p:cNvPr id="1" name=""/>
        <p:cNvGrpSpPr/>
        <p:nvPr/>
      </p:nvGrpSpPr>
      <p:grpSpPr>
        <a:xfrm>
          <a:off x="0" y="0"/>
          <a:ext cx="0" cy="0"/>
          <a:chOff x="0" y="0"/>
          <a:chExt cx="0" cy="0"/>
        </a:xfrm>
      </p:grpSpPr>
      <p:sp>
        <p:nvSpPr>
          <p:cNvPr id="12" name="Textplatzhalter 3"/>
          <p:cNvSpPr>
            <a:spLocks noGrp="1"/>
          </p:cNvSpPr>
          <p:nvPr>
            <p:ph type="body" sz="quarter" idx="15" hasCustomPrompt="1"/>
          </p:nvPr>
        </p:nvSpPr>
        <p:spPr>
          <a:xfrm>
            <a:off x="539750" y="1391110"/>
            <a:ext cx="7848672" cy="3124931"/>
          </a:xfrm>
          <a:prstGeom prst="rect">
            <a:avLst/>
          </a:prstGeom>
        </p:spPr>
        <p:txBody>
          <a:bodyPr lIns="0" tIns="0" rIns="0" bIns="0" numCol="1" spcCol="360000">
            <a:noAutofit/>
          </a:bodyPr>
          <a:lstStyle>
            <a:lvl1pPr marL="214313" indent="-214313" defTabSz="405000">
              <a:lnSpc>
                <a:spcPct val="100000"/>
              </a:lnSpc>
              <a:spcBef>
                <a:spcPts val="0"/>
              </a:spcBef>
              <a:buClr>
                <a:srgbClr val="D8232A"/>
              </a:buClr>
              <a:buSzPct val="150000"/>
              <a:buFont typeface="Wingdings" charset="2"/>
              <a:buChar char="§"/>
              <a:tabLst>
                <a:tab pos="540000" algn="l"/>
              </a:tabLst>
              <a:defRPr sz="1125" b="1" i="0" baseline="0">
                <a:solidFill>
                  <a:schemeClr val="tx1"/>
                </a:solidFill>
                <a:latin typeface="Arial" charset="0"/>
              </a:defRPr>
            </a:lvl1pPr>
            <a:lvl2pPr marL="514350" indent="-171450">
              <a:buClr>
                <a:schemeClr val="tx1"/>
              </a:buClr>
              <a:buSzPct val="150000"/>
              <a:buFont typeface="Wingdings" charset="2"/>
              <a:buChar char="§"/>
              <a:defRPr sz="1125" b="1" i="0">
                <a:latin typeface="Arial" charset="0"/>
              </a:defRPr>
            </a:lvl2pPr>
            <a:lvl3pPr marL="857250" indent="-171450">
              <a:buClr>
                <a:schemeClr val="tx1">
                  <a:lumMod val="50000"/>
                  <a:lumOff val="50000"/>
                </a:schemeClr>
              </a:buClr>
              <a:buSzPct val="150000"/>
              <a:buFont typeface="Wingdings" charset="2"/>
              <a:buChar char="§"/>
              <a:defRPr sz="1125" b="0" i="0" baseline="0">
                <a:latin typeface="Arial" charset="0"/>
              </a:defRPr>
            </a:lvl3pPr>
            <a:lvl4pPr marL="1243013" indent="-214313">
              <a:buClr>
                <a:schemeClr val="bg1">
                  <a:lumMod val="75000"/>
                </a:schemeClr>
              </a:buClr>
              <a:buSzPct val="150000"/>
              <a:buFont typeface="Wingdings" charset="2"/>
              <a:buChar char="§"/>
              <a:tabLst>
                <a:tab pos="540000" algn="l"/>
              </a:tabLst>
              <a:defRPr sz="1125" b="0" i="0" baseline="0">
                <a:latin typeface="Arial" charset="0"/>
              </a:defRPr>
            </a:lvl4pPr>
            <a:lvl5pPr>
              <a:defRPr sz="975"/>
            </a:lvl5pPr>
          </a:lstStyle>
          <a:p>
            <a:pPr lvl="0"/>
            <a:r>
              <a:rPr lang="de-DE" dirty="0"/>
              <a:t>Viel Text für bis zu vier Ebenen mit </a:t>
            </a:r>
            <a:r>
              <a:rPr lang="de-DE" dirty="0" err="1"/>
              <a:t>Tabstop</a:t>
            </a:r>
            <a:r>
              <a:rPr lang="de-DE" dirty="0"/>
              <a:t> einfügen, Schrift Arial Standard 15pt</a:t>
            </a:r>
          </a:p>
          <a:p>
            <a:pPr lvl="0"/>
            <a:endParaRPr lang="de-DE" dirty="0"/>
          </a:p>
          <a:p>
            <a:pPr lvl="1"/>
            <a:r>
              <a:rPr lang="de-DE" dirty="0"/>
              <a:t>Zweite Ebene</a:t>
            </a:r>
          </a:p>
          <a:p>
            <a:pPr lvl="1"/>
            <a:endParaRPr lang="de-DE" dirty="0"/>
          </a:p>
          <a:p>
            <a:pPr lvl="2"/>
            <a:r>
              <a:rPr lang="de-DE" dirty="0"/>
              <a:t>Dritte Ebene</a:t>
            </a:r>
          </a:p>
          <a:p>
            <a:pPr lvl="2"/>
            <a:endParaRPr lang="de-DE" dirty="0"/>
          </a:p>
          <a:p>
            <a:pPr lvl="3"/>
            <a:r>
              <a:rPr lang="de-DE" dirty="0"/>
              <a:t>Vierte Ebene</a:t>
            </a:r>
          </a:p>
        </p:txBody>
      </p:sp>
      <p:sp>
        <p:nvSpPr>
          <p:cNvPr id="3" name="Titel 2"/>
          <p:cNvSpPr>
            <a:spLocks noGrp="1"/>
          </p:cNvSpPr>
          <p:nvPr>
            <p:ph type="title"/>
          </p:nvPr>
        </p:nvSpPr>
        <p:spPr>
          <a:xfrm>
            <a:off x="539750" y="627460"/>
            <a:ext cx="8064500" cy="290849"/>
          </a:xfrm>
        </p:spPr>
        <p:txBody>
          <a:bodyPr/>
          <a:lstStyle/>
          <a:p>
            <a:r>
              <a:rPr lang="de-DE"/>
              <a:t>Mastertitelformat bearbeiten</a:t>
            </a:r>
          </a:p>
        </p:txBody>
      </p:sp>
      <p:sp>
        <p:nvSpPr>
          <p:cNvPr id="4" name="Untertitel 2"/>
          <p:cNvSpPr>
            <a:spLocks noGrp="1"/>
          </p:cNvSpPr>
          <p:nvPr>
            <p:ph type="subTitle" idx="1"/>
          </p:nvPr>
        </p:nvSpPr>
        <p:spPr>
          <a:xfrm>
            <a:off x="539750" y="951570"/>
            <a:ext cx="8064500" cy="173124"/>
          </a:xfrm>
        </p:spPr>
        <p:txBody>
          <a:bodyPr wrap="square">
            <a:spAutoFit/>
          </a:bodyPr>
          <a:lstStyle>
            <a:lvl1pPr marL="0" indent="0" algn="l">
              <a:lnSpc>
                <a:spcPct val="100000"/>
              </a:lnSpc>
              <a:buNone/>
              <a:defRPr sz="1125" cap="all" baseline="0">
                <a:solidFill>
                  <a:schemeClr val="accent3"/>
                </a:solidFill>
                <a:latin typeface="Arial Narrow"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Tree>
    <p:extLst>
      <p:ext uri="{BB962C8B-B14F-4D97-AF65-F5344CB8AC3E}">
        <p14:creationId xmlns:p14="http://schemas.microsoft.com/office/powerpoint/2010/main" val="394272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image" Target="../media/image4.png"/><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theme" Target="../theme/theme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04586"/>
      </p:ext>
    </p:extLst>
  </p:cSld>
  <p:clrMap bg1="lt1" tx1="dk1" bg2="lt2" tx2="dk2" accent1="accent1" accent2="accent2" accent3="accent3" accent4="accent4" accent5="accent5" accent6="accent6" hlink="hlink" folHlink="folHlink"/>
  <p:sldLayoutIdLst>
    <p:sldLayoutId id="2147483824" r:id="rId1"/>
    <p:sldLayoutId id="2147483831" r:id="rId2"/>
    <p:sldLayoutId id="2147483832" r:id="rId3"/>
    <p:sldLayoutId id="2147483833" r:id="rId4"/>
    <p:sldLayoutId id="2147483834" r:id="rId5"/>
    <p:sldLayoutId id="2147483878" r:id="rId6"/>
    <p:sldLayoutId id="2147483882" r:id="rId7"/>
  </p:sldLayoutIdLst>
  <p:txStyles>
    <p:titleStyle>
      <a:lvl1pPr algn="ctr" defTabSz="457189" rtl="0" eaLnBrk="1" latinLnBrk="0" hangingPunct="1">
        <a:spcBef>
          <a:spcPct val="0"/>
        </a:spcBef>
        <a:buNone/>
        <a:defRPr sz="2850" kern="1200" cap="all" baseline="0">
          <a:solidFill>
            <a:schemeClr val="accent1"/>
          </a:solidFill>
          <a:latin typeface="Arial Narrow" charset="0"/>
          <a:ea typeface="+mj-ea"/>
          <a:cs typeface="+mj-cs"/>
        </a:defRPr>
      </a:lvl1pPr>
    </p:titleStyle>
    <p:bodyStyle>
      <a:lvl1pPr marL="342892" indent="-342892" algn="l" defTabSz="457189" rtl="0" eaLnBrk="1" latinLnBrk="0" hangingPunct="1">
        <a:spcBef>
          <a:spcPct val="20000"/>
        </a:spcBef>
        <a:buFont typeface="Arial"/>
        <a:buChar char="•"/>
        <a:defRPr sz="1000" kern="1200">
          <a:solidFill>
            <a:schemeClr val="tx1"/>
          </a:solidFill>
          <a:latin typeface="Abadi MT Condensed Extra Bold"/>
          <a:ea typeface="+mn-ea"/>
          <a:cs typeface="+mn-cs"/>
        </a:defRPr>
      </a:lvl1pPr>
      <a:lvl2pPr marL="742931" indent="-285743" algn="l" defTabSz="457189" rtl="0" eaLnBrk="1" latinLnBrk="0" hangingPunct="1">
        <a:spcBef>
          <a:spcPct val="20000"/>
        </a:spcBef>
        <a:buFont typeface="Arial"/>
        <a:buChar char="–"/>
        <a:defRPr sz="1000" kern="1200">
          <a:solidFill>
            <a:schemeClr val="tx1"/>
          </a:solidFill>
          <a:latin typeface="Abadi MT Condensed Extra Bold"/>
          <a:ea typeface="+mn-ea"/>
          <a:cs typeface="+mn-cs"/>
        </a:defRPr>
      </a:lvl2pPr>
      <a:lvl3pPr marL="1142972" indent="-228594" algn="l" defTabSz="457189" rtl="0" eaLnBrk="1" latinLnBrk="0" hangingPunct="1">
        <a:spcBef>
          <a:spcPct val="20000"/>
        </a:spcBef>
        <a:buFont typeface="Arial"/>
        <a:buChar char="•"/>
        <a:defRPr sz="1000" kern="1200">
          <a:solidFill>
            <a:schemeClr val="tx1"/>
          </a:solidFill>
          <a:latin typeface="Abadi MT Condensed Extra Bold"/>
          <a:ea typeface="+mn-ea"/>
          <a:cs typeface="+mn-cs"/>
        </a:defRPr>
      </a:lvl3pPr>
      <a:lvl4pPr marL="1600160" indent="-228594" algn="l" defTabSz="457189" rtl="0" eaLnBrk="1" latinLnBrk="0" hangingPunct="1">
        <a:spcBef>
          <a:spcPct val="20000"/>
        </a:spcBef>
        <a:buFont typeface="Arial"/>
        <a:buChar char="–"/>
        <a:defRPr sz="1000" kern="1200">
          <a:solidFill>
            <a:schemeClr val="tx1"/>
          </a:solidFill>
          <a:latin typeface="Abadi MT Condensed Extra Bold"/>
          <a:ea typeface="+mn-ea"/>
          <a:cs typeface="+mn-cs"/>
        </a:defRPr>
      </a:lvl4pPr>
      <a:lvl5pPr marL="2057348" indent="-228594" algn="l" defTabSz="457189" rtl="0" eaLnBrk="1" latinLnBrk="0" hangingPunct="1">
        <a:spcBef>
          <a:spcPct val="20000"/>
        </a:spcBef>
        <a:buFont typeface="Arial"/>
        <a:buChar char="»"/>
        <a:defRPr sz="1000" kern="1200">
          <a:solidFill>
            <a:schemeClr val="tx1"/>
          </a:solidFill>
          <a:latin typeface="Abadi MT Condensed Extra Bold"/>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feld 6"/>
          <p:cNvSpPr txBox="1"/>
          <p:nvPr/>
        </p:nvSpPr>
        <p:spPr>
          <a:xfrm>
            <a:off x="35497" y="93789"/>
            <a:ext cx="4457001" cy="207749"/>
          </a:xfrm>
          <a:prstGeom prst="rect">
            <a:avLst/>
          </a:prstGeom>
          <a:noFill/>
        </p:spPr>
        <p:txBody>
          <a:bodyPr wrap="square" rtlCol="0">
            <a:spAutoFit/>
          </a:bodyPr>
          <a:lstStyle/>
          <a:p>
            <a:r>
              <a:rPr lang="de-DE" sz="750" dirty="0">
                <a:solidFill>
                  <a:schemeClr val="bg1">
                    <a:lumMod val="50000"/>
                  </a:schemeClr>
                </a:solidFill>
                <a:latin typeface="Arial" charset="0"/>
                <a:ea typeface="Arial" charset="0"/>
                <a:cs typeface="Arial" charset="0"/>
              </a:rPr>
              <a:t>Die Arbeiterkammer Wien I </a:t>
            </a:r>
            <a:r>
              <a:rPr lang="de-AT" sz="750">
                <a:solidFill>
                  <a:schemeClr val="bg1">
                    <a:lumMod val="50000"/>
                  </a:schemeClr>
                </a:solidFill>
                <a:latin typeface="Arial" charset="0"/>
                <a:ea typeface="Arial" charset="0"/>
                <a:cs typeface="Arial" charset="0"/>
              </a:rPr>
              <a:t>2019</a:t>
            </a:r>
            <a:r>
              <a:rPr lang="de-DE" sz="750">
                <a:solidFill>
                  <a:schemeClr val="bg1">
                    <a:lumMod val="50000"/>
                  </a:schemeClr>
                </a:solidFill>
                <a:latin typeface="Arial" charset="0"/>
                <a:ea typeface="Arial" charset="0"/>
                <a:cs typeface="Arial" charset="0"/>
              </a:rPr>
              <a:t> </a:t>
            </a:r>
            <a:r>
              <a:rPr lang="de-DE" sz="750" dirty="0">
                <a:solidFill>
                  <a:schemeClr val="bg1">
                    <a:lumMod val="50000"/>
                  </a:schemeClr>
                </a:solidFill>
                <a:latin typeface="Arial" charset="0"/>
                <a:ea typeface="Arial" charset="0"/>
                <a:cs typeface="Arial" charset="0"/>
              </a:rPr>
              <a:t>I Folie Nr.</a:t>
            </a:r>
            <a:fld id="{3AE51076-05E1-3843-988F-CC8E7604B110}" type="slidenum">
              <a:rPr lang="de-DE" sz="750" smtClean="0">
                <a:solidFill>
                  <a:schemeClr val="bg1">
                    <a:lumMod val="50000"/>
                  </a:schemeClr>
                </a:solidFill>
                <a:latin typeface="Arial" charset="0"/>
                <a:ea typeface="Arial" charset="0"/>
                <a:cs typeface="Arial" charset="0"/>
              </a:rPr>
              <a:t>‹Nr.›</a:t>
            </a:fld>
            <a:endParaRPr lang="de-DE" sz="750" dirty="0">
              <a:solidFill>
                <a:schemeClr val="bg1">
                  <a:lumMod val="50000"/>
                </a:schemeClr>
              </a:solidFill>
              <a:latin typeface="Arial" charset="0"/>
              <a:ea typeface="Arial" charset="0"/>
              <a:cs typeface="Arial" charset="0"/>
            </a:endParaRPr>
          </a:p>
        </p:txBody>
      </p:sp>
      <p:pic>
        <p:nvPicPr>
          <p:cNvPr id="4" name="Bild 3"/>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8130210" y="4609349"/>
            <a:ext cx="900603" cy="432000"/>
          </a:xfrm>
          <a:prstGeom prst="rect">
            <a:avLst/>
          </a:prstGeom>
        </p:spPr>
      </p:pic>
      <p:sp>
        <p:nvSpPr>
          <p:cNvPr id="5" name="Titelplatzhalter 1"/>
          <p:cNvSpPr>
            <a:spLocks noGrp="1"/>
          </p:cNvSpPr>
          <p:nvPr>
            <p:ph type="title"/>
          </p:nvPr>
        </p:nvSpPr>
        <p:spPr>
          <a:xfrm>
            <a:off x="539750" y="627460"/>
            <a:ext cx="8064499" cy="290849"/>
          </a:xfrm>
          <a:prstGeom prst="rect">
            <a:avLst/>
          </a:prstGeom>
        </p:spPr>
        <p:txBody>
          <a:bodyPr vert="horz" wrap="square" lIns="0" tIns="0" rIns="0" bIns="0" rtlCol="0" anchor="t" anchorCtr="0">
            <a:spAutoFit/>
          </a:bodyPr>
          <a:lstStyle/>
          <a:p>
            <a:r>
              <a:rPr lang="de-DE" dirty="0"/>
              <a:t>Mastertitelformat bearbeiten</a:t>
            </a:r>
          </a:p>
        </p:txBody>
      </p:sp>
      <p:sp>
        <p:nvSpPr>
          <p:cNvPr id="6" name="Textplatzhalter 2"/>
          <p:cNvSpPr>
            <a:spLocks noGrp="1"/>
          </p:cNvSpPr>
          <p:nvPr>
            <p:ph type="body" idx="1"/>
          </p:nvPr>
        </p:nvSpPr>
        <p:spPr>
          <a:xfrm>
            <a:off x="539749" y="1383507"/>
            <a:ext cx="8064499" cy="3132535"/>
          </a:xfrm>
          <a:prstGeom prst="rect">
            <a:avLst/>
          </a:prstGeom>
        </p:spPr>
        <p:txBody>
          <a:bodyPr vert="horz" lIns="0" tIns="0" rIns="0" bIns="0" rtlCol="0">
            <a:normAutofit/>
          </a:bodyPr>
          <a:lstStyle/>
          <a:p>
            <a:pPr lvl="0"/>
            <a:r>
              <a:rPr lang="de-DE" dirty="0"/>
              <a:t>Mastertextformat bearbeiten</a:t>
            </a:r>
          </a:p>
          <a:p>
            <a:pPr lvl="1"/>
            <a:r>
              <a:rPr lang="de-DE" dirty="0"/>
              <a:t>Ebene 2</a:t>
            </a:r>
          </a:p>
          <a:p>
            <a:pPr lvl="2"/>
            <a:r>
              <a:rPr lang="de-DE" dirty="0"/>
              <a:t>Ebene 3</a:t>
            </a:r>
          </a:p>
          <a:p>
            <a:pPr lvl="3"/>
            <a:r>
              <a:rPr lang="de-DE" dirty="0"/>
              <a:t>Ebene 4</a:t>
            </a:r>
          </a:p>
          <a:p>
            <a:pPr lvl="4"/>
            <a:r>
              <a:rPr lang="de-DE" dirty="0"/>
              <a:t>Ebene 5</a:t>
            </a:r>
          </a:p>
        </p:txBody>
      </p:sp>
    </p:spTree>
    <p:extLst>
      <p:ext uri="{BB962C8B-B14F-4D97-AF65-F5344CB8AC3E}">
        <p14:creationId xmlns:p14="http://schemas.microsoft.com/office/powerpoint/2010/main" val="113693181"/>
      </p:ext>
    </p:extLst>
  </p:cSld>
  <p:clrMap bg1="lt1" tx1="dk1" bg2="lt2" tx2="dk2" accent1="accent1" accent2="accent2" accent3="accent3" accent4="accent4" accent5="accent5" accent6="accent6" hlink="hlink" folHlink="folHlink"/>
  <p:sldLayoutIdLst>
    <p:sldLayoutId id="2147483836" r:id="rId1"/>
    <p:sldLayoutId id="2147483866" r:id="rId2"/>
    <p:sldLayoutId id="2147483867" r:id="rId3"/>
    <p:sldLayoutId id="2147483837" r:id="rId4"/>
    <p:sldLayoutId id="2147483839" r:id="rId5"/>
    <p:sldLayoutId id="2147483840" r:id="rId6"/>
    <p:sldLayoutId id="2147483869" r:id="rId7"/>
    <p:sldLayoutId id="2147483841" r:id="rId8"/>
    <p:sldLayoutId id="2147483842" r:id="rId9"/>
    <p:sldLayoutId id="2147483849" r:id="rId10"/>
    <p:sldLayoutId id="2147483850" r:id="rId11"/>
    <p:sldLayoutId id="2147483845" r:id="rId12"/>
    <p:sldLayoutId id="2147483843" r:id="rId13"/>
    <p:sldLayoutId id="2147483844" r:id="rId14"/>
    <p:sldLayoutId id="2147483851" r:id="rId15"/>
    <p:sldLayoutId id="2147483868" r:id="rId16"/>
    <p:sldLayoutId id="2147483873" r:id="rId17"/>
    <p:sldLayoutId id="2147483846" r:id="rId18"/>
    <p:sldLayoutId id="2147483847" r:id="rId19"/>
    <p:sldLayoutId id="2147483848" r:id="rId20"/>
    <p:sldLayoutId id="2147483912" r:id="rId21"/>
    <p:sldLayoutId id="2147483913" r:id="rId22"/>
  </p:sldLayoutIdLst>
  <p:txStyles>
    <p:titleStyle>
      <a:lvl1pPr algn="l" defTabSz="685800" rtl="0" eaLnBrk="1" latinLnBrk="0" hangingPunct="1">
        <a:lnSpc>
          <a:spcPct val="90000"/>
        </a:lnSpc>
        <a:spcBef>
          <a:spcPct val="0"/>
        </a:spcBef>
        <a:buNone/>
        <a:defRPr sz="2100" kern="1200" cap="all" baseline="0">
          <a:solidFill>
            <a:srgbClr val="D8232A"/>
          </a:solidFill>
          <a:latin typeface="Arial Narrow" charset="0"/>
          <a:ea typeface="+mj-ea"/>
          <a:cs typeface="+mj-cs"/>
        </a:defRPr>
      </a:lvl1pPr>
    </p:titleStyle>
    <p:bodyStyle>
      <a:lvl1pPr marL="171450" indent="-171450" algn="l" defTabSz="685800" rtl="0" eaLnBrk="1" latinLnBrk="0" hangingPunct="1">
        <a:lnSpc>
          <a:spcPct val="90000"/>
        </a:lnSpc>
        <a:spcBef>
          <a:spcPts val="750"/>
        </a:spcBef>
        <a:buClr>
          <a:srgbClr val="D8232A"/>
        </a:buClr>
        <a:buSzPct val="150000"/>
        <a:buFont typeface="Wingdings" charset="2"/>
        <a:buChar char="§"/>
        <a:defRPr sz="1500" b="0" i="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SzPct val="150000"/>
        <a:buFont typeface="Wingdings" charset="2"/>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bg1">
            <a:lumMod val="50000"/>
          </a:schemeClr>
        </a:buClr>
        <a:buSzPct val="150000"/>
        <a:buFont typeface="Wingdings"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bg1">
            <a:lumMod val="75000"/>
          </a:schemeClr>
        </a:buClr>
        <a:buSzPct val="150000"/>
        <a:buFont typeface="Wingdings" charset="2"/>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bg1">
            <a:lumMod val="75000"/>
          </a:schemeClr>
        </a:buClr>
        <a:buSzPct val="150000"/>
        <a:buFont typeface="Wingdings" charset="2"/>
        <a:buChar char="§"/>
        <a:defRPr sz="150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 userDrawn="1">
          <p15:clr>
            <a:srgbClr val="F26B43"/>
          </p15:clr>
        </p15:guide>
        <p15:guide id="2" orient="horz" pos="2845" userDrawn="1">
          <p15:clr>
            <a:srgbClr val="F26B43"/>
          </p15:clr>
        </p15:guide>
        <p15:guide id="3" orient="horz" pos="872" userDrawn="1">
          <p15:clr>
            <a:srgbClr val="F26B43"/>
          </p15:clr>
        </p15:guide>
        <p15:guide id="4" pos="5420" userDrawn="1">
          <p15:clr>
            <a:srgbClr val="F26B43"/>
          </p15:clr>
        </p15:guide>
        <p15:guide id="5" pos="340" userDrawn="1">
          <p15:clr>
            <a:srgbClr val="F26B43"/>
          </p15:clr>
        </p15:guide>
        <p15:guide id="7" pos="2835" userDrawn="1">
          <p15:clr>
            <a:srgbClr val="F26B43"/>
          </p15:clr>
        </p15:guide>
        <p15:guide id="8" pos="292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10.png"/><Relationship Id="rId21" Type="http://schemas.openxmlformats.org/officeDocument/2006/relationships/image" Target="../media/image28.png"/><Relationship Id="rId34" Type="http://schemas.openxmlformats.org/officeDocument/2006/relationships/image" Target="../media/image41.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jpeg"/><Relationship Id="rId25" Type="http://schemas.openxmlformats.org/officeDocument/2006/relationships/image" Target="../media/image32.png"/><Relationship Id="rId33" Type="http://schemas.openxmlformats.org/officeDocument/2006/relationships/image" Target="../media/image40.png"/><Relationship Id="rId2" Type="http://schemas.openxmlformats.org/officeDocument/2006/relationships/image" Target="../media/image9.png"/><Relationship Id="rId16" Type="http://schemas.openxmlformats.org/officeDocument/2006/relationships/image" Target="../media/image23.png"/><Relationship Id="rId20" Type="http://schemas.openxmlformats.org/officeDocument/2006/relationships/image" Target="../media/image27.png"/><Relationship Id="rId29" Type="http://schemas.openxmlformats.org/officeDocument/2006/relationships/image" Target="../media/image36.png"/><Relationship Id="rId1" Type="http://schemas.openxmlformats.org/officeDocument/2006/relationships/slideLayout" Target="../slideLayouts/slideLayout29.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1.png"/><Relationship Id="rId32" Type="http://schemas.openxmlformats.org/officeDocument/2006/relationships/image" Target="../media/image39.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png"/><Relationship Id="rId10" Type="http://schemas.openxmlformats.org/officeDocument/2006/relationships/image" Target="../media/image17.png"/><Relationship Id="rId19" Type="http://schemas.openxmlformats.org/officeDocument/2006/relationships/image" Target="../media/image26.png"/><Relationship Id="rId31" Type="http://schemas.openxmlformats.org/officeDocument/2006/relationships/image" Target="../media/image38.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png"/><Relationship Id="rId30" Type="http://schemas.openxmlformats.org/officeDocument/2006/relationships/image" Target="../media/image37.png"/></Relationships>
</file>

<file path=ppt/slides/_rels/slide3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jpe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jpeg"/><Relationship Id="rId2" Type="http://schemas.openxmlformats.org/officeDocument/2006/relationships/image" Target="../media/image42.jp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jpe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jpeg"/></Relationships>
</file>

<file path=ppt/slides/_rels/slide4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1.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3.jpeg"/><Relationship Id="rId11" Type="http://schemas.openxmlformats.org/officeDocument/2006/relationships/image" Target="../media/image68.pn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22.png"/><Relationship Id="rId9" Type="http://schemas.openxmlformats.org/officeDocument/2006/relationships/image" Target="../media/image66.png"/><Relationship Id="rId14" Type="http://schemas.openxmlformats.org/officeDocument/2006/relationships/image" Target="../media/image2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s://sec.hpi.de/ilc/search" TargetMode="External"/><Relationship Id="rId2" Type="http://schemas.openxmlformats.org/officeDocument/2006/relationships/hyperlink" Target="https://leakchecker.uni-bonn.de/" TargetMode="External"/><Relationship Id="rId1" Type="http://schemas.openxmlformats.org/officeDocument/2006/relationships/slideLayout" Target="../slideLayouts/slideLayout27.xml"/><Relationship Id="rId4" Type="http://schemas.openxmlformats.org/officeDocument/2006/relationships/hyperlink" Target="https://haveibeenpwned.com/"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78.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22.png"/><Relationship Id="rId2" Type="http://schemas.openxmlformats.org/officeDocument/2006/relationships/image" Target="../media/image64.png"/><Relationship Id="rId16" Type="http://schemas.openxmlformats.org/officeDocument/2006/relationships/image" Target="../media/image80.png"/><Relationship Id="rId1" Type="http://schemas.openxmlformats.org/officeDocument/2006/relationships/slideLayout" Target="../slideLayouts/slideLayout29.xml"/><Relationship Id="rId6" Type="http://schemas.openxmlformats.org/officeDocument/2006/relationships/image" Target="../media/image74.png"/><Relationship Id="rId11" Type="http://schemas.openxmlformats.org/officeDocument/2006/relationships/image" Target="../media/image63.jpeg"/><Relationship Id="rId5" Type="http://schemas.openxmlformats.org/officeDocument/2006/relationships/image" Target="../media/image73.tiff"/><Relationship Id="rId15" Type="http://schemas.openxmlformats.org/officeDocument/2006/relationships/image" Target="../media/image79.jpeg"/><Relationship Id="rId10" Type="http://schemas.openxmlformats.org/officeDocument/2006/relationships/image" Target="../media/image23.png"/><Relationship Id="rId4" Type="http://schemas.openxmlformats.org/officeDocument/2006/relationships/image" Target="../media/image72.tiff"/><Relationship Id="rId9" Type="http://schemas.openxmlformats.org/officeDocument/2006/relationships/image" Target="../media/image77.jpeg"/><Relationship Id="rId14" Type="http://schemas.openxmlformats.org/officeDocument/2006/relationships/image" Target="../media/image24.jpeg"/></Relationships>
</file>

<file path=ppt/slides/_rels/slide70.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hyperlink" Target="https://wien.arbeiterkammer.at/" TargetMode="Externa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subTitle" idx="1"/>
          </p:nvPr>
        </p:nvSpPr>
        <p:spPr/>
        <p:txBody>
          <a:bodyPr/>
          <a:lstStyle/>
          <a:p>
            <a:r>
              <a:rPr lang="de-DE" dirty="0">
                <a:solidFill>
                  <a:schemeClr val="tx1"/>
                </a:solidFill>
              </a:rPr>
              <a:t>Jakob Kalina  I  Mai 2023</a:t>
            </a:r>
          </a:p>
        </p:txBody>
      </p:sp>
      <p:sp>
        <p:nvSpPr>
          <p:cNvPr id="5" name="Titel 4"/>
          <p:cNvSpPr>
            <a:spLocks noGrp="1"/>
          </p:cNvSpPr>
          <p:nvPr>
            <p:ph type="title"/>
          </p:nvPr>
        </p:nvSpPr>
        <p:spPr/>
        <p:txBody>
          <a:bodyPr/>
          <a:lstStyle/>
          <a:p>
            <a:r>
              <a:rPr lang="de-DE" b="1" dirty="0"/>
              <a:t>Cybercrime – Gefahren, Risiken und Trends</a:t>
            </a:r>
          </a:p>
        </p:txBody>
      </p:sp>
    </p:spTree>
    <p:extLst>
      <p:ext uri="{BB962C8B-B14F-4D97-AF65-F5344CB8AC3E}">
        <p14:creationId xmlns:p14="http://schemas.microsoft.com/office/powerpoint/2010/main" val="521172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BD971DC-980C-9CB8-6D53-F38280F300CD}"/>
              </a:ext>
            </a:extLst>
          </p:cNvPr>
          <p:cNvPicPr>
            <a:picLocks noChangeAspect="1"/>
          </p:cNvPicPr>
          <p:nvPr/>
        </p:nvPicPr>
        <p:blipFill>
          <a:blip r:embed="rId2"/>
          <a:stretch>
            <a:fillRect/>
          </a:stretch>
        </p:blipFill>
        <p:spPr>
          <a:xfrm>
            <a:off x="1153306" y="627534"/>
            <a:ext cx="6837387" cy="3612662"/>
          </a:xfrm>
          <a:prstGeom prst="rect">
            <a:avLst/>
          </a:prstGeom>
        </p:spPr>
      </p:pic>
    </p:spTree>
    <p:extLst>
      <p:ext uri="{BB962C8B-B14F-4D97-AF65-F5344CB8AC3E}">
        <p14:creationId xmlns:p14="http://schemas.microsoft.com/office/powerpoint/2010/main" val="1469110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AT" b="1" dirty="0"/>
              <a:t>Betrug mit </a:t>
            </a:r>
            <a:r>
              <a:rPr lang="de-AT" b="1" dirty="0" err="1"/>
              <a:t>Fake</a:t>
            </a:r>
            <a:r>
              <a:rPr lang="de-AT" b="1" dirty="0"/>
              <a:t>-Shops</a:t>
            </a:r>
          </a:p>
        </p:txBody>
      </p:sp>
      <p:pic>
        <p:nvPicPr>
          <p:cNvPr id="5" name="Grafik 4"/>
          <p:cNvPicPr>
            <a:picLocks noChangeAspect="1"/>
          </p:cNvPicPr>
          <p:nvPr/>
        </p:nvPicPr>
        <p:blipFill>
          <a:blip r:embed="rId2"/>
          <a:stretch>
            <a:fillRect/>
          </a:stretch>
        </p:blipFill>
        <p:spPr>
          <a:xfrm>
            <a:off x="467544" y="2571750"/>
            <a:ext cx="2993789" cy="1921096"/>
          </a:xfrm>
          <a:prstGeom prst="rect">
            <a:avLst/>
          </a:prstGeom>
        </p:spPr>
      </p:pic>
    </p:spTree>
    <p:extLst>
      <p:ext uri="{BB962C8B-B14F-4D97-AF65-F5344CB8AC3E}">
        <p14:creationId xmlns:p14="http://schemas.microsoft.com/office/powerpoint/2010/main" val="2905912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FAC74CF-7067-6840-B7D9-8E27C43B9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339502"/>
            <a:ext cx="6858000" cy="4331910"/>
          </a:xfrm>
          <a:prstGeom prst="rect">
            <a:avLst/>
          </a:prstGeom>
        </p:spPr>
      </p:pic>
    </p:spTree>
    <p:extLst>
      <p:ext uri="{BB962C8B-B14F-4D97-AF65-F5344CB8AC3E}">
        <p14:creationId xmlns:p14="http://schemas.microsoft.com/office/powerpoint/2010/main" val="998654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7A8069B-430F-A446-AF2B-5A88A72202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3298" y="1491630"/>
            <a:ext cx="5191346" cy="3498516"/>
          </a:xfrm>
          <a:prstGeom prst="rect">
            <a:avLst/>
          </a:prstGeom>
        </p:spPr>
      </p:pic>
      <p:sp>
        <p:nvSpPr>
          <p:cNvPr id="8" name="Textplatzhalter 6"/>
          <p:cNvSpPr txBox="1">
            <a:spLocks/>
          </p:cNvSpPr>
          <p:nvPr/>
        </p:nvSpPr>
        <p:spPr>
          <a:xfrm>
            <a:off x="2985089" y="146396"/>
            <a:ext cx="3540642" cy="1069848"/>
          </a:xfrm>
          <a:prstGeom prst="rect">
            <a:avLst/>
          </a:prstGeom>
          <a:solidFill>
            <a:srgbClr val="C00000"/>
          </a:solidFill>
          <a:ln w="3175" cap="flat" cmpd="sng" algn="ctr">
            <a:solidFill>
              <a:schemeClr val="bg1"/>
            </a:solidFill>
            <a:prstDash val="solid"/>
          </a:ln>
          <a:effectLst>
            <a:outerShdw blurRad="40000" dist="20000" dir="5400000" rotWithShape="0">
              <a:srgbClr val="000000">
                <a:alpha val="38000"/>
              </a:srgbClr>
            </a:outerShdw>
          </a:effectLst>
        </p:spPr>
        <p:txBody>
          <a:bodyPr vert="horz" lIns="81000" tIns="81000" rIns="81000" bIns="81000" rtlCol="0" anchor="ctr">
            <a:noAutofit/>
          </a:bodyPr>
          <a:lstStyle>
            <a:lvl1pPr marL="0" indent="0" algn="l" defTabSz="457200" rtl="0" eaLnBrk="1" latinLnBrk="0" hangingPunct="1">
              <a:spcBef>
                <a:spcPct val="20000"/>
              </a:spcBef>
              <a:buFont typeface="Arial"/>
              <a:buNone/>
              <a:defRPr sz="2400" kern="1200">
                <a:solidFill>
                  <a:srgbClr val="FFFFFF"/>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bg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bg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bg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20000"/>
              </a:lnSpc>
              <a:spcBef>
                <a:spcPts val="0"/>
              </a:spcBef>
              <a:spcAft>
                <a:spcPts val="0"/>
              </a:spcAft>
              <a:buClrTx/>
              <a:buSzTx/>
              <a:buFont typeface="Arial"/>
              <a:buNone/>
              <a:tabLst/>
              <a:defRPr/>
            </a:pPr>
            <a:r>
              <a:rPr kumimoji="0" lang="de-AT" sz="18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a:ea typeface="+mn-ea"/>
                <a:cs typeface="+mn-cs"/>
              </a:rPr>
              <a:t>1. Schritt: Internet-Suche</a:t>
            </a:r>
          </a:p>
        </p:txBody>
      </p:sp>
      <p:sp>
        <p:nvSpPr>
          <p:cNvPr id="6" name="Pfeil nach rechts 5">
            <a:extLst>
              <a:ext uri="{FF2B5EF4-FFF2-40B4-BE49-F238E27FC236}">
                <a16:creationId xmlns:a16="http://schemas.microsoft.com/office/drawing/2014/main" id="{80CFF984-F2FC-EA4E-8999-6617E695D27A}"/>
              </a:ext>
            </a:extLst>
          </p:cNvPr>
          <p:cNvSpPr/>
          <p:nvPr/>
        </p:nvSpPr>
        <p:spPr>
          <a:xfrm rot="5400000">
            <a:off x="4385939" y="1587566"/>
            <a:ext cx="724209" cy="16515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1250" tIns="101250" rIns="101250" bIns="10125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2250" b="1"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endParaRPr>
          </a:p>
        </p:txBody>
      </p:sp>
      <p:sp>
        <p:nvSpPr>
          <p:cNvPr id="7" name="Rechteck 6">
            <a:extLst>
              <a:ext uri="{FF2B5EF4-FFF2-40B4-BE49-F238E27FC236}">
                <a16:creationId xmlns:a16="http://schemas.microsoft.com/office/drawing/2014/main" id="{F250099C-6170-7345-8245-CAA3149AA24E}"/>
              </a:ext>
            </a:extLst>
          </p:cNvPr>
          <p:cNvSpPr>
            <a:spLocks noChangeAspect="1"/>
          </p:cNvSpPr>
          <p:nvPr/>
        </p:nvSpPr>
        <p:spPr>
          <a:xfrm>
            <a:off x="2985089" y="2215840"/>
            <a:ext cx="3540642" cy="1361987"/>
          </a:xfrm>
          <a:prstGeom prst="rect">
            <a:avLst/>
          </a:prstGeom>
          <a:noFill/>
          <a:ln w="38100" cap="flat" cmpd="sng" algn="ctr">
            <a:solidFill>
              <a:srgbClr val="C00000"/>
            </a:solidFill>
            <a:prstDash val="solid"/>
          </a:ln>
          <a:effectLst>
            <a:outerShdw blurRad="38100" dist="20320" dir="5400000" algn="t" rotWithShape="0">
              <a:prstClr val="black">
                <a:alpha val="38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e-AT" sz="1350" b="0" i="0" u="none" strike="noStrike" kern="0" cap="none" spc="0" normalizeH="0" baseline="0" noProof="0">
              <a:ln>
                <a:noFill/>
              </a:ln>
              <a:solidFill>
                <a:srgbClr val="F39200"/>
              </a:solidFill>
              <a:effectLst/>
              <a:uLnTx/>
              <a:uFillTx/>
              <a:latin typeface="Arial"/>
              <a:ea typeface="+mn-ea"/>
              <a:cs typeface="+mn-cs"/>
            </a:endParaRPr>
          </a:p>
        </p:txBody>
      </p:sp>
    </p:spTree>
    <p:extLst>
      <p:ext uri="{BB962C8B-B14F-4D97-AF65-F5344CB8AC3E}">
        <p14:creationId xmlns:p14="http://schemas.microsoft.com/office/powerpoint/2010/main" val="2408144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1F189FC-366E-2C49-8FB6-7756FA86F7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686" y="339502"/>
            <a:ext cx="6858000" cy="4299291"/>
          </a:xfrm>
          <a:prstGeom prst="rect">
            <a:avLst/>
          </a:prstGeom>
        </p:spPr>
      </p:pic>
    </p:spTree>
    <p:extLst>
      <p:ext uri="{BB962C8B-B14F-4D97-AF65-F5344CB8AC3E}">
        <p14:creationId xmlns:p14="http://schemas.microsoft.com/office/powerpoint/2010/main" val="2699248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36C8B8F-EA5F-5B4C-BD71-64CD11DDBD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991565"/>
            <a:ext cx="6858000" cy="3696891"/>
          </a:xfrm>
          <a:prstGeom prst="rect">
            <a:avLst/>
          </a:prstGeom>
        </p:spPr>
      </p:pic>
      <p:sp>
        <p:nvSpPr>
          <p:cNvPr id="7" name="Rechteck 6"/>
          <p:cNvSpPr>
            <a:spLocks noChangeAspect="1"/>
          </p:cNvSpPr>
          <p:nvPr/>
        </p:nvSpPr>
        <p:spPr>
          <a:xfrm>
            <a:off x="2028701" y="2639533"/>
            <a:ext cx="5737860" cy="255181"/>
          </a:xfrm>
          <a:prstGeom prst="rect">
            <a:avLst/>
          </a:prstGeom>
          <a:noFill/>
          <a:ln w="38100" cap="flat" cmpd="sng" algn="ctr">
            <a:solidFill>
              <a:srgbClr val="C00000"/>
            </a:solidFill>
            <a:prstDash val="solid"/>
          </a:ln>
          <a:effectLst>
            <a:outerShdw blurRad="38100" dist="20320" dir="5400000" algn="t" rotWithShape="0">
              <a:prstClr val="black">
                <a:alpha val="38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e-AT" sz="1350" b="0" i="0" u="none" strike="noStrike" kern="0" cap="none" spc="0" normalizeH="0" baseline="0" noProof="0">
              <a:ln>
                <a:noFill/>
              </a:ln>
              <a:solidFill>
                <a:srgbClr val="F39200"/>
              </a:solidFill>
              <a:effectLst/>
              <a:uLnTx/>
              <a:uFillTx/>
              <a:latin typeface="Arial"/>
              <a:ea typeface="+mn-ea"/>
              <a:cs typeface="+mn-cs"/>
            </a:endParaRPr>
          </a:p>
        </p:txBody>
      </p:sp>
      <p:sp>
        <p:nvSpPr>
          <p:cNvPr id="6" name="Textplatzhalter 6"/>
          <p:cNvSpPr txBox="1">
            <a:spLocks/>
          </p:cNvSpPr>
          <p:nvPr/>
        </p:nvSpPr>
        <p:spPr>
          <a:xfrm>
            <a:off x="2028701" y="71795"/>
            <a:ext cx="3086100" cy="816102"/>
          </a:xfrm>
          <a:prstGeom prst="rect">
            <a:avLst/>
          </a:prstGeom>
          <a:solidFill>
            <a:srgbClr val="C00000"/>
          </a:solidFill>
          <a:ln w="3175" cap="flat" cmpd="sng" algn="ctr">
            <a:solidFill>
              <a:srgbClr val="C00000"/>
            </a:solidFill>
            <a:prstDash val="solid"/>
          </a:ln>
          <a:effectLst>
            <a:outerShdw blurRad="40000" dist="20000" dir="5400000" rotWithShape="0">
              <a:srgbClr val="000000">
                <a:alpha val="38000"/>
              </a:srgbClr>
            </a:outerShdw>
          </a:effectLst>
        </p:spPr>
        <p:txBody>
          <a:bodyPr vert="horz" lIns="81000" tIns="81000" rIns="81000" bIns="81000" rtlCol="0" anchor="ctr">
            <a:noAutofit/>
          </a:bodyPr>
          <a:lstStyle>
            <a:lvl1pPr marL="0" indent="0" algn="l" defTabSz="457200" rtl="0" eaLnBrk="1" latinLnBrk="0" hangingPunct="1">
              <a:spcBef>
                <a:spcPct val="20000"/>
              </a:spcBef>
              <a:buFont typeface="Arial"/>
              <a:buNone/>
              <a:defRPr sz="2400" kern="1200">
                <a:solidFill>
                  <a:srgbClr val="FFFFFF"/>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bg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bg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bg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20000"/>
              </a:lnSpc>
              <a:spcBef>
                <a:spcPts val="0"/>
              </a:spcBef>
              <a:spcAft>
                <a:spcPts val="0"/>
              </a:spcAft>
              <a:buClrTx/>
              <a:buSzTx/>
              <a:buFont typeface="Arial"/>
              <a:buNone/>
              <a:tabLst/>
              <a:defRPr/>
            </a:pPr>
            <a:r>
              <a:rPr kumimoji="0" lang="de-AT" sz="18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a:ea typeface="+mn-ea"/>
                <a:cs typeface="+mn-cs"/>
              </a:rPr>
              <a:t>2. Schritt: Preisvergleich</a:t>
            </a:r>
          </a:p>
        </p:txBody>
      </p:sp>
      <p:sp>
        <p:nvSpPr>
          <p:cNvPr id="12" name="Pfeil nach rechts 5"/>
          <p:cNvSpPr/>
          <p:nvPr/>
        </p:nvSpPr>
        <p:spPr>
          <a:xfrm rot="5400000">
            <a:off x="2787639" y="1514829"/>
            <a:ext cx="1568224" cy="52169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1250" tIns="101250" rIns="101250" bIns="10125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2250" b="1"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2746766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2D4EE21-D0CD-4745-96C8-5465F7FD45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22207"/>
            <a:ext cx="6858000" cy="4427956"/>
          </a:xfrm>
          <a:prstGeom prst="rect">
            <a:avLst/>
          </a:prstGeom>
        </p:spPr>
      </p:pic>
      <p:sp>
        <p:nvSpPr>
          <p:cNvPr id="6" name="Textplatzhalter 6"/>
          <p:cNvSpPr txBox="1">
            <a:spLocks/>
          </p:cNvSpPr>
          <p:nvPr/>
        </p:nvSpPr>
        <p:spPr>
          <a:xfrm>
            <a:off x="1282446" y="281742"/>
            <a:ext cx="3038094" cy="1255014"/>
          </a:xfrm>
          <a:prstGeom prst="rect">
            <a:avLst/>
          </a:prstGeom>
          <a:solidFill>
            <a:srgbClr val="C00000"/>
          </a:solidFill>
          <a:ln w="3175" cap="flat" cmpd="sng" algn="ctr">
            <a:solidFill>
              <a:srgbClr val="C00000"/>
            </a:solidFill>
            <a:prstDash val="solid"/>
          </a:ln>
          <a:effectLst>
            <a:outerShdw blurRad="40000" dist="20000" dir="5400000" rotWithShape="0">
              <a:srgbClr val="000000">
                <a:alpha val="38000"/>
              </a:srgbClr>
            </a:outerShdw>
          </a:effectLst>
        </p:spPr>
        <p:txBody>
          <a:bodyPr vert="horz" lIns="81000" tIns="81000" rIns="81000" bIns="81000" rtlCol="0" anchor="ctr">
            <a:noAutofit/>
          </a:bodyPr>
          <a:lstStyle>
            <a:lvl1pPr marL="0" indent="0" algn="l" defTabSz="457200" rtl="0" eaLnBrk="1" latinLnBrk="0" hangingPunct="1">
              <a:spcBef>
                <a:spcPct val="20000"/>
              </a:spcBef>
              <a:buFont typeface="Arial"/>
              <a:buNone/>
              <a:defRPr sz="2400" kern="1200">
                <a:solidFill>
                  <a:srgbClr val="FFFFFF"/>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bg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bg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bg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20000"/>
              </a:lnSpc>
              <a:spcBef>
                <a:spcPts val="0"/>
              </a:spcBef>
              <a:spcAft>
                <a:spcPts val="0"/>
              </a:spcAft>
              <a:buClrTx/>
              <a:buSzTx/>
              <a:buFont typeface="Arial"/>
              <a:buNone/>
              <a:tabLst/>
              <a:defRPr/>
            </a:pPr>
            <a:r>
              <a:rPr kumimoji="0" lang="de-AT" sz="18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a:ea typeface="+mn-ea"/>
                <a:cs typeface="+mn-cs"/>
              </a:rPr>
              <a:t>3. Schritt: Zahlungsmöglichkeiten überprüfen</a:t>
            </a:r>
          </a:p>
        </p:txBody>
      </p:sp>
      <p:sp>
        <p:nvSpPr>
          <p:cNvPr id="12" name="Pfeil nach rechts 5"/>
          <p:cNvSpPr/>
          <p:nvPr/>
        </p:nvSpPr>
        <p:spPr>
          <a:xfrm>
            <a:off x="4443124" y="629231"/>
            <a:ext cx="1122710" cy="52169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1250" tIns="101250" rIns="101250" bIns="10125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2250" b="1"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endParaRPr>
          </a:p>
        </p:txBody>
      </p:sp>
      <p:sp>
        <p:nvSpPr>
          <p:cNvPr id="7" name="Rechteck 6"/>
          <p:cNvSpPr>
            <a:spLocks noChangeAspect="1"/>
          </p:cNvSpPr>
          <p:nvPr/>
        </p:nvSpPr>
        <p:spPr>
          <a:xfrm>
            <a:off x="5688418" y="233119"/>
            <a:ext cx="2312582" cy="1313918"/>
          </a:xfrm>
          <a:prstGeom prst="rect">
            <a:avLst/>
          </a:prstGeom>
          <a:noFill/>
          <a:ln w="38100" cap="flat" cmpd="sng" algn="ctr">
            <a:solidFill>
              <a:srgbClr val="C00000"/>
            </a:solidFill>
            <a:prstDash val="solid"/>
          </a:ln>
          <a:effectLst>
            <a:outerShdw blurRad="38100" dist="20320" dir="5400000" algn="t" rotWithShape="0">
              <a:prstClr val="black">
                <a:alpha val="38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e-AT" sz="1350" b="0" i="0" u="none" strike="noStrike" kern="0" cap="none" spc="0" normalizeH="0" baseline="0" noProof="0">
              <a:ln>
                <a:noFill/>
              </a:ln>
              <a:solidFill>
                <a:srgbClr val="F39200"/>
              </a:solidFill>
              <a:effectLst/>
              <a:uLnTx/>
              <a:uFillTx/>
              <a:latin typeface="Arial"/>
              <a:ea typeface="+mn-ea"/>
              <a:cs typeface="+mn-cs"/>
            </a:endParaRPr>
          </a:p>
        </p:txBody>
      </p:sp>
    </p:spTree>
    <p:extLst>
      <p:ext uri="{BB962C8B-B14F-4D97-AF65-F5344CB8AC3E}">
        <p14:creationId xmlns:p14="http://schemas.microsoft.com/office/powerpoint/2010/main" val="4100809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74415" y="411510"/>
            <a:ext cx="8064500" cy="290849"/>
          </a:xfrm>
        </p:spPr>
        <p:txBody>
          <a:bodyPr/>
          <a:lstStyle/>
          <a:p>
            <a:pPr algn="ctr"/>
            <a:r>
              <a:rPr lang="de-AT" b="1" dirty="0"/>
              <a:t>Tipp: Liste betrügerischer Online-Shops!</a:t>
            </a:r>
          </a:p>
        </p:txBody>
      </p:sp>
      <p:pic>
        <p:nvPicPr>
          <p:cNvPr id="4" name="Grafik 3">
            <a:extLst>
              <a:ext uri="{FF2B5EF4-FFF2-40B4-BE49-F238E27FC236}">
                <a16:creationId xmlns:a16="http://schemas.microsoft.com/office/drawing/2014/main" id="{5D0330A2-7AF4-3424-F863-55F2E7E3427A}"/>
              </a:ext>
            </a:extLst>
          </p:cNvPr>
          <p:cNvPicPr>
            <a:picLocks noChangeAspect="1"/>
          </p:cNvPicPr>
          <p:nvPr/>
        </p:nvPicPr>
        <p:blipFill>
          <a:blip r:embed="rId2"/>
          <a:stretch>
            <a:fillRect/>
          </a:stretch>
        </p:blipFill>
        <p:spPr>
          <a:xfrm>
            <a:off x="1979713" y="835109"/>
            <a:ext cx="5283082" cy="3895487"/>
          </a:xfrm>
          <a:prstGeom prst="rect">
            <a:avLst/>
          </a:prstGeom>
        </p:spPr>
      </p:pic>
    </p:spTree>
    <p:extLst>
      <p:ext uri="{BB962C8B-B14F-4D97-AF65-F5344CB8AC3E}">
        <p14:creationId xmlns:p14="http://schemas.microsoft.com/office/powerpoint/2010/main" val="2832501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0E7D250-1D34-0755-999B-CB7CE5AA179B}"/>
              </a:ext>
            </a:extLst>
          </p:cNvPr>
          <p:cNvPicPr>
            <a:picLocks noChangeAspect="1"/>
          </p:cNvPicPr>
          <p:nvPr/>
        </p:nvPicPr>
        <p:blipFill>
          <a:blip r:embed="rId2"/>
          <a:stretch>
            <a:fillRect/>
          </a:stretch>
        </p:blipFill>
        <p:spPr>
          <a:xfrm>
            <a:off x="899592" y="428318"/>
            <a:ext cx="7128792" cy="4286863"/>
          </a:xfrm>
          <a:prstGeom prst="rect">
            <a:avLst/>
          </a:prstGeom>
        </p:spPr>
      </p:pic>
    </p:spTree>
    <p:extLst>
      <p:ext uri="{BB962C8B-B14F-4D97-AF65-F5344CB8AC3E}">
        <p14:creationId xmlns:p14="http://schemas.microsoft.com/office/powerpoint/2010/main" val="2434431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sz="quarter" idx="15"/>
          </p:nvPr>
        </p:nvSpPr>
        <p:spPr/>
        <p:txBody>
          <a:bodyPr/>
          <a:lstStyle/>
          <a:p>
            <a:r>
              <a:rPr lang="de-AT" sz="2800" dirty="0"/>
              <a:t>Bank kontaktieren, Überweisung stoppen</a:t>
            </a:r>
          </a:p>
          <a:p>
            <a:r>
              <a:rPr lang="de-AT" sz="2800" dirty="0"/>
              <a:t>Geldinstitut der Betrüger informieren</a:t>
            </a:r>
          </a:p>
          <a:p>
            <a:r>
              <a:rPr lang="de-AT" sz="2800" dirty="0"/>
              <a:t>Strafanzeige erstatten</a:t>
            </a:r>
          </a:p>
          <a:p>
            <a:r>
              <a:rPr lang="de-AT" sz="2800" dirty="0" err="1"/>
              <a:t>Fake</a:t>
            </a:r>
            <a:r>
              <a:rPr lang="de-AT" sz="2800" dirty="0"/>
              <a:t>-Shop melden</a:t>
            </a:r>
          </a:p>
          <a:p>
            <a:endParaRPr lang="de-AT" dirty="0"/>
          </a:p>
        </p:txBody>
      </p:sp>
      <p:sp>
        <p:nvSpPr>
          <p:cNvPr id="4" name="Titel 3"/>
          <p:cNvSpPr>
            <a:spLocks noGrp="1"/>
          </p:cNvSpPr>
          <p:nvPr>
            <p:ph type="title"/>
          </p:nvPr>
        </p:nvSpPr>
        <p:spPr>
          <a:xfrm>
            <a:off x="539750" y="627460"/>
            <a:ext cx="8064500" cy="387798"/>
          </a:xfrm>
        </p:spPr>
        <p:txBody>
          <a:bodyPr/>
          <a:lstStyle/>
          <a:p>
            <a:r>
              <a:rPr lang="de-AT" sz="2800" b="1" dirty="0"/>
              <a:t>Sie sind in die Falle getappt</a:t>
            </a:r>
          </a:p>
        </p:txBody>
      </p:sp>
    </p:spTree>
    <p:extLst>
      <p:ext uri="{BB962C8B-B14F-4D97-AF65-F5344CB8AC3E}">
        <p14:creationId xmlns:p14="http://schemas.microsoft.com/office/powerpoint/2010/main" val="2719941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0"/>
          </p:nvPr>
        </p:nvSpPr>
        <p:spPr/>
        <p:txBody>
          <a:bodyPr>
            <a:normAutofit/>
          </a:bodyPr>
          <a:lstStyle/>
          <a:p>
            <a:pPr marL="342900" indent="-342900">
              <a:buFont typeface="Wingdings" panose="05000000000000000000" pitchFamily="2" charset="2"/>
              <a:buChar char="§"/>
            </a:pPr>
            <a:r>
              <a:rPr lang="de-AT" sz="2000" dirty="0"/>
              <a:t>Daten im Internet</a:t>
            </a:r>
          </a:p>
          <a:p>
            <a:pPr marL="342900" indent="-342900">
              <a:buFont typeface="Wingdings" panose="05000000000000000000" pitchFamily="2" charset="2"/>
              <a:buChar char="§"/>
            </a:pPr>
            <a:r>
              <a:rPr lang="de-AT" sz="2000" dirty="0"/>
              <a:t>Betrug mit Fake-Shops</a:t>
            </a:r>
          </a:p>
          <a:p>
            <a:pPr marL="342900" indent="-342900">
              <a:buFont typeface="Wingdings" panose="05000000000000000000" pitchFamily="2" charset="2"/>
              <a:buChar char="§"/>
            </a:pPr>
            <a:r>
              <a:rPr lang="de-AT" sz="2000" dirty="0"/>
              <a:t>Unseriöse Anbieter erkennen</a:t>
            </a:r>
          </a:p>
          <a:p>
            <a:pPr marL="342900" indent="-342900">
              <a:buFont typeface="Wingdings" panose="05000000000000000000" pitchFamily="2" charset="2"/>
              <a:buChar char="§"/>
            </a:pPr>
            <a:r>
              <a:rPr lang="de-AT" sz="2000" dirty="0"/>
              <a:t>Phishing</a:t>
            </a:r>
          </a:p>
          <a:p>
            <a:pPr marL="342900" indent="-342900">
              <a:buFont typeface="Wingdings" panose="05000000000000000000" pitchFamily="2" charset="2"/>
              <a:buChar char="§"/>
            </a:pPr>
            <a:r>
              <a:rPr lang="de-AT" sz="2000" dirty="0"/>
              <a:t>Data </a:t>
            </a:r>
            <a:r>
              <a:rPr lang="de-AT" sz="2000" dirty="0" err="1"/>
              <a:t>Breach</a:t>
            </a:r>
            <a:endParaRPr lang="de-AT" sz="2000" dirty="0"/>
          </a:p>
          <a:p>
            <a:pPr marL="342900" indent="-342900">
              <a:buFont typeface="Wingdings" panose="05000000000000000000" pitchFamily="2" charset="2"/>
              <a:buChar char="§"/>
            </a:pPr>
            <a:r>
              <a:rPr lang="de-AT" sz="2000" dirty="0"/>
              <a:t>Schadsoftware/Fake-Nachrichten</a:t>
            </a:r>
          </a:p>
          <a:p>
            <a:pPr marL="342900" indent="-342900">
              <a:buFont typeface="Wingdings" panose="05000000000000000000" pitchFamily="2" charset="2"/>
              <a:buChar char="§"/>
            </a:pPr>
            <a:r>
              <a:rPr lang="de-AT" sz="2000" dirty="0"/>
              <a:t>Kontakt und Hilfe</a:t>
            </a:r>
          </a:p>
        </p:txBody>
      </p:sp>
      <p:sp>
        <p:nvSpPr>
          <p:cNvPr id="5" name="Titel 4"/>
          <p:cNvSpPr>
            <a:spLocks noGrp="1"/>
          </p:cNvSpPr>
          <p:nvPr>
            <p:ph type="title"/>
          </p:nvPr>
        </p:nvSpPr>
        <p:spPr/>
        <p:txBody>
          <a:bodyPr/>
          <a:lstStyle/>
          <a:p>
            <a:r>
              <a:rPr lang="de-AT" b="1" dirty="0"/>
              <a:t>Cybercrime – Gefahren, Risiken und Trends</a:t>
            </a:r>
          </a:p>
        </p:txBody>
      </p:sp>
    </p:spTree>
    <p:extLst>
      <p:ext uri="{BB962C8B-B14F-4D97-AF65-F5344CB8AC3E}">
        <p14:creationId xmlns:p14="http://schemas.microsoft.com/office/powerpoint/2010/main" val="1217448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8568" y="0"/>
            <a:ext cx="6741385" cy="5080464"/>
          </a:xfrm>
          <a:prstGeom prst="rect">
            <a:avLst/>
          </a:prstGeom>
        </p:spPr>
      </p:pic>
    </p:spTree>
    <p:extLst>
      <p:ext uri="{BB962C8B-B14F-4D97-AF65-F5344CB8AC3E}">
        <p14:creationId xmlns:p14="http://schemas.microsoft.com/office/powerpoint/2010/main" val="2611635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ctr"/>
          <a:lstStyle/>
          <a:p>
            <a:r>
              <a:rPr lang="de-DE" b="1" dirty="0"/>
              <a:t>unseriöse Anbieter erkennen</a:t>
            </a:r>
          </a:p>
        </p:txBody>
      </p:sp>
      <p:pic>
        <p:nvPicPr>
          <p:cNvPr id="4" name="Bild 13">
            <a:extLst>
              <a:ext uri="{FF2B5EF4-FFF2-40B4-BE49-F238E27FC236}">
                <a16:creationId xmlns:a16="http://schemas.microsoft.com/office/drawing/2014/main" id="{28432635-7C7A-894D-901F-2F9296ECC840}"/>
              </a:ext>
            </a:extLst>
          </p:cNvPr>
          <p:cNvPicPr>
            <a:picLocks noChangeAspect="1"/>
          </p:cNvPicPr>
          <p:nvPr/>
        </p:nvPicPr>
        <p:blipFill>
          <a:blip r:embed="rId2"/>
          <a:stretch>
            <a:fillRect/>
          </a:stretch>
        </p:blipFill>
        <p:spPr>
          <a:xfrm>
            <a:off x="5859600" y="267494"/>
            <a:ext cx="2255783" cy="1594878"/>
          </a:xfrm>
          <a:prstGeom prst="rect">
            <a:avLst/>
          </a:prstGeom>
        </p:spPr>
      </p:pic>
    </p:spTree>
    <p:extLst>
      <p:ext uri="{BB962C8B-B14F-4D97-AF65-F5344CB8AC3E}">
        <p14:creationId xmlns:p14="http://schemas.microsoft.com/office/powerpoint/2010/main" val="3933743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5"/>
          </p:nvPr>
        </p:nvSpPr>
        <p:spPr/>
        <p:txBody>
          <a:bodyPr/>
          <a:lstStyle/>
          <a:p>
            <a:r>
              <a:rPr lang="de-AT" sz="2000" dirty="0"/>
              <a:t>Angaben zum Unternehmen</a:t>
            </a:r>
          </a:p>
          <a:p>
            <a:r>
              <a:rPr lang="de-AT" sz="2000" dirty="0"/>
              <a:t>Name und Anschrift</a:t>
            </a:r>
          </a:p>
          <a:p>
            <a:r>
              <a:rPr lang="de-AT" sz="2000" dirty="0"/>
              <a:t>problemlose Kontaktaufnahme</a:t>
            </a:r>
          </a:p>
          <a:p>
            <a:r>
              <a:rPr lang="de-AT" sz="2000" dirty="0"/>
              <a:t>Impressum, Über uns, Kontakt</a:t>
            </a:r>
          </a:p>
          <a:p>
            <a:endParaRPr lang="de-AT" dirty="0"/>
          </a:p>
        </p:txBody>
      </p:sp>
      <p:sp>
        <p:nvSpPr>
          <p:cNvPr id="2" name="Titel 1"/>
          <p:cNvSpPr>
            <a:spLocks noGrp="1"/>
          </p:cNvSpPr>
          <p:nvPr>
            <p:ph type="title"/>
          </p:nvPr>
        </p:nvSpPr>
        <p:spPr/>
        <p:txBody>
          <a:bodyPr/>
          <a:lstStyle/>
          <a:p>
            <a:r>
              <a:rPr lang="de-AT" b="1" dirty="0" err="1"/>
              <a:t>InFormationspflichten</a:t>
            </a:r>
            <a:endParaRPr lang="de-AT" b="1" dirty="0"/>
          </a:p>
        </p:txBody>
      </p:sp>
      <p:pic>
        <p:nvPicPr>
          <p:cNvPr id="6" name="Grafik 5"/>
          <p:cNvPicPr>
            <a:picLocks noChangeAspect="1"/>
          </p:cNvPicPr>
          <p:nvPr/>
        </p:nvPicPr>
        <p:blipFill>
          <a:blip r:embed="rId2"/>
          <a:stretch>
            <a:fillRect/>
          </a:stretch>
        </p:blipFill>
        <p:spPr>
          <a:xfrm>
            <a:off x="4903809" y="1038132"/>
            <a:ext cx="3249450" cy="1828959"/>
          </a:xfrm>
          <a:prstGeom prst="rect">
            <a:avLst/>
          </a:prstGeom>
        </p:spPr>
      </p:pic>
    </p:spTree>
    <p:extLst>
      <p:ext uri="{BB962C8B-B14F-4D97-AF65-F5344CB8AC3E}">
        <p14:creationId xmlns:p14="http://schemas.microsoft.com/office/powerpoint/2010/main" val="1522065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4506" y="371475"/>
            <a:ext cx="5614988" cy="4400550"/>
          </a:xfrm>
          <a:prstGeom prst="rect">
            <a:avLst/>
          </a:prstGeom>
        </p:spPr>
      </p:pic>
    </p:spTree>
    <p:extLst>
      <p:ext uri="{BB962C8B-B14F-4D97-AF65-F5344CB8AC3E}">
        <p14:creationId xmlns:p14="http://schemas.microsoft.com/office/powerpoint/2010/main" val="807747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143000" y="437533"/>
            <a:ext cx="6858000" cy="4343984"/>
          </a:xfrm>
          <a:prstGeom prst="rect">
            <a:avLst/>
          </a:prstGeom>
        </p:spPr>
      </p:pic>
    </p:spTree>
    <p:extLst>
      <p:ext uri="{BB962C8B-B14F-4D97-AF65-F5344CB8AC3E}">
        <p14:creationId xmlns:p14="http://schemas.microsoft.com/office/powerpoint/2010/main" val="2505104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5"/>
          </p:nvPr>
        </p:nvSpPr>
        <p:spPr/>
        <p:txBody>
          <a:bodyPr/>
          <a:lstStyle/>
          <a:p>
            <a:r>
              <a:rPr lang="de-AT" sz="2000" dirty="0"/>
              <a:t>Allgemeine Geschäftsbedingungen</a:t>
            </a:r>
          </a:p>
          <a:p>
            <a:r>
              <a:rPr lang="de-AT" sz="2000" dirty="0"/>
              <a:t>Zahlungs-, Liefer- und Leistungsbedingungen</a:t>
            </a:r>
          </a:p>
          <a:p>
            <a:r>
              <a:rPr lang="de-AT" sz="2000" dirty="0"/>
              <a:t>Rücktrittsrecht inkl. Muster-Widerrufsformular</a:t>
            </a:r>
          </a:p>
          <a:p>
            <a:r>
              <a:rPr lang="de-AT" sz="2000" dirty="0"/>
              <a:t>Gewährleistung</a:t>
            </a:r>
          </a:p>
          <a:p>
            <a:endParaRPr lang="de-AT" dirty="0"/>
          </a:p>
        </p:txBody>
      </p:sp>
      <p:sp>
        <p:nvSpPr>
          <p:cNvPr id="2" name="Titel 1"/>
          <p:cNvSpPr>
            <a:spLocks noGrp="1"/>
          </p:cNvSpPr>
          <p:nvPr>
            <p:ph type="title"/>
          </p:nvPr>
        </p:nvSpPr>
        <p:spPr/>
        <p:txBody>
          <a:bodyPr/>
          <a:lstStyle/>
          <a:p>
            <a:r>
              <a:rPr lang="de-AT" b="1" dirty="0" err="1"/>
              <a:t>InFormationspflichten</a:t>
            </a:r>
            <a:endParaRPr lang="de-AT" b="1" dirty="0"/>
          </a:p>
        </p:txBody>
      </p:sp>
    </p:spTree>
    <p:extLst>
      <p:ext uri="{BB962C8B-B14F-4D97-AF65-F5344CB8AC3E}">
        <p14:creationId xmlns:p14="http://schemas.microsoft.com/office/powerpoint/2010/main" val="2395074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stretch>
            <a:fillRect/>
          </a:stretch>
        </p:blipFill>
        <p:spPr>
          <a:xfrm>
            <a:off x="1143000" y="1117922"/>
            <a:ext cx="6858000" cy="1865214"/>
          </a:xfrm>
          <a:prstGeom prst="rect">
            <a:avLst/>
          </a:prstGeom>
        </p:spPr>
      </p:pic>
      <p:pic>
        <p:nvPicPr>
          <p:cNvPr id="9" name="Grafik 8"/>
          <p:cNvPicPr>
            <a:picLocks noChangeAspect="1"/>
          </p:cNvPicPr>
          <p:nvPr/>
        </p:nvPicPr>
        <p:blipFill>
          <a:blip r:embed="rId3"/>
          <a:stretch>
            <a:fillRect/>
          </a:stretch>
        </p:blipFill>
        <p:spPr>
          <a:xfrm>
            <a:off x="1150241" y="3519760"/>
            <a:ext cx="6872481" cy="1403033"/>
          </a:xfrm>
          <a:prstGeom prst="rect">
            <a:avLst/>
          </a:prstGeom>
        </p:spPr>
      </p:pic>
      <p:sp>
        <p:nvSpPr>
          <p:cNvPr id="10" name="Textfeld 9"/>
          <p:cNvSpPr txBox="1"/>
          <p:nvPr/>
        </p:nvSpPr>
        <p:spPr>
          <a:xfrm>
            <a:off x="1208314" y="235132"/>
            <a:ext cx="6792686" cy="338554"/>
          </a:xfrm>
          <a:prstGeom prst="rect">
            <a:avLst/>
          </a:prstGeom>
          <a:noFill/>
        </p:spPr>
        <p:txBody>
          <a:bodyPr wrap="square" rtlCol="0">
            <a:spAutoFit/>
          </a:bodyPr>
          <a:lstStyle/>
          <a:p>
            <a:pPr algn="ctr"/>
            <a:r>
              <a:rPr lang="de-AT" sz="1600" b="1" dirty="0">
                <a:solidFill>
                  <a:srgbClr val="D9222A"/>
                </a:solidFill>
                <a:latin typeface="Gill Sans MT" panose="020B0502020104020203" pitchFamily="34" charset="0"/>
              </a:rPr>
              <a:t>Serios öder nicht?</a:t>
            </a:r>
            <a:endParaRPr lang="de-DE" sz="1600" b="1" dirty="0">
              <a:solidFill>
                <a:srgbClr val="D9222A"/>
              </a:solidFill>
              <a:latin typeface="Gill Sans MT" panose="020B0502020104020203" pitchFamily="34" charset="0"/>
            </a:endParaRPr>
          </a:p>
        </p:txBody>
      </p:sp>
      <p:sp>
        <p:nvSpPr>
          <p:cNvPr id="11" name="Textfeld 10"/>
          <p:cNvSpPr txBox="1"/>
          <p:nvPr/>
        </p:nvSpPr>
        <p:spPr>
          <a:xfrm>
            <a:off x="1254035" y="698863"/>
            <a:ext cx="1894114" cy="323165"/>
          </a:xfrm>
          <a:prstGeom prst="rect">
            <a:avLst/>
          </a:prstGeom>
          <a:noFill/>
        </p:spPr>
        <p:txBody>
          <a:bodyPr wrap="square" rtlCol="0">
            <a:spAutoFit/>
          </a:bodyPr>
          <a:lstStyle/>
          <a:p>
            <a:r>
              <a:rPr lang="de-AT" sz="1500" b="1" dirty="0">
                <a:solidFill>
                  <a:srgbClr val="D9222A"/>
                </a:solidFill>
                <a:latin typeface="Gill Sans MT" panose="020B0502020104020203" pitchFamily="34" charset="0"/>
              </a:rPr>
              <a:t>Beispiel:</a:t>
            </a:r>
            <a:endParaRPr lang="de-DE" sz="1500" b="1" dirty="0">
              <a:solidFill>
                <a:srgbClr val="D9222A"/>
              </a:solidFill>
              <a:latin typeface="Gill Sans MT" panose="020B0502020104020203" pitchFamily="34" charset="0"/>
            </a:endParaRPr>
          </a:p>
        </p:txBody>
      </p:sp>
      <p:sp>
        <p:nvSpPr>
          <p:cNvPr id="12" name="Textfeld 11"/>
          <p:cNvSpPr txBox="1"/>
          <p:nvPr/>
        </p:nvSpPr>
        <p:spPr>
          <a:xfrm>
            <a:off x="1254035" y="2983136"/>
            <a:ext cx="1894114" cy="323165"/>
          </a:xfrm>
          <a:prstGeom prst="rect">
            <a:avLst/>
          </a:prstGeom>
          <a:noFill/>
        </p:spPr>
        <p:txBody>
          <a:bodyPr wrap="square" rtlCol="0">
            <a:spAutoFit/>
          </a:bodyPr>
          <a:lstStyle/>
          <a:p>
            <a:r>
              <a:rPr lang="de-AT" sz="1500" b="1" dirty="0">
                <a:solidFill>
                  <a:srgbClr val="D9222A"/>
                </a:solidFill>
                <a:latin typeface="Gill Sans MT" panose="020B0502020104020203" pitchFamily="34" charset="0"/>
              </a:rPr>
              <a:t>Beispiel:</a:t>
            </a:r>
            <a:endParaRPr lang="de-DE" sz="1500" b="1" dirty="0">
              <a:solidFill>
                <a:srgbClr val="D9222A"/>
              </a:solidFill>
              <a:latin typeface="Gill Sans MT" panose="020B0502020104020203" pitchFamily="34" charset="0"/>
            </a:endParaRPr>
          </a:p>
        </p:txBody>
      </p:sp>
    </p:spTree>
    <p:extLst>
      <p:ext uri="{BB962C8B-B14F-4D97-AF65-F5344CB8AC3E}">
        <p14:creationId xmlns:p14="http://schemas.microsoft.com/office/powerpoint/2010/main" val="2682180023"/>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5"/>
          </p:nvPr>
        </p:nvSpPr>
        <p:spPr/>
        <p:txBody>
          <a:bodyPr/>
          <a:lstStyle/>
          <a:p>
            <a:r>
              <a:rPr lang="de-AT" sz="2000" dirty="0"/>
              <a:t>vor Vertragsabschluss</a:t>
            </a:r>
          </a:p>
          <a:p>
            <a:r>
              <a:rPr lang="de-AT" sz="2000" dirty="0"/>
              <a:t>Wichtige Eigenschaften der Ware / Dienstleistung</a:t>
            </a:r>
          </a:p>
          <a:p>
            <a:r>
              <a:rPr lang="de-AT" sz="2000" dirty="0"/>
              <a:t>Gesamtpreis bei Verträgen</a:t>
            </a:r>
          </a:p>
          <a:p>
            <a:endParaRPr lang="de-AT" dirty="0"/>
          </a:p>
        </p:txBody>
      </p:sp>
      <p:sp>
        <p:nvSpPr>
          <p:cNvPr id="2" name="Titel 1"/>
          <p:cNvSpPr>
            <a:spLocks noGrp="1"/>
          </p:cNvSpPr>
          <p:nvPr>
            <p:ph type="title"/>
          </p:nvPr>
        </p:nvSpPr>
        <p:spPr/>
        <p:txBody>
          <a:bodyPr/>
          <a:lstStyle/>
          <a:p>
            <a:r>
              <a:rPr lang="de-AT" b="1" dirty="0" err="1"/>
              <a:t>InFormationspflichten</a:t>
            </a:r>
            <a:endParaRPr lang="de-AT" b="1" dirty="0"/>
          </a:p>
        </p:txBody>
      </p:sp>
      <p:pic>
        <p:nvPicPr>
          <p:cNvPr id="3" name="Grafik 2"/>
          <p:cNvPicPr>
            <a:picLocks noChangeAspect="1"/>
          </p:cNvPicPr>
          <p:nvPr/>
        </p:nvPicPr>
        <p:blipFill>
          <a:blip r:embed="rId2"/>
          <a:stretch>
            <a:fillRect/>
          </a:stretch>
        </p:blipFill>
        <p:spPr>
          <a:xfrm>
            <a:off x="572642" y="2643758"/>
            <a:ext cx="2719052" cy="1396105"/>
          </a:xfrm>
          <a:prstGeom prst="rect">
            <a:avLst/>
          </a:prstGeom>
        </p:spPr>
      </p:pic>
    </p:spTree>
    <p:extLst>
      <p:ext uri="{BB962C8B-B14F-4D97-AF65-F5344CB8AC3E}">
        <p14:creationId xmlns:p14="http://schemas.microsoft.com/office/powerpoint/2010/main" val="2431736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1312752" y="9496"/>
            <a:ext cx="6552446" cy="5134004"/>
          </a:xfrm>
          <a:prstGeom prst="rect">
            <a:avLst/>
          </a:prstGeom>
        </p:spPr>
      </p:pic>
    </p:spTree>
    <p:extLst>
      <p:ext uri="{BB962C8B-B14F-4D97-AF65-F5344CB8AC3E}">
        <p14:creationId xmlns:p14="http://schemas.microsoft.com/office/powerpoint/2010/main" val="2185104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1143001" y="672301"/>
            <a:ext cx="6859589" cy="3807856"/>
          </a:xfrm>
          <a:prstGeom prst="rect">
            <a:avLst/>
          </a:prstGeom>
        </p:spPr>
      </p:pic>
    </p:spTree>
    <p:extLst>
      <p:ext uri="{BB962C8B-B14F-4D97-AF65-F5344CB8AC3E}">
        <p14:creationId xmlns:p14="http://schemas.microsoft.com/office/powerpoint/2010/main" val="1211901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DC745EBA-1FA2-49B2-B79C-6F870EE28403}"/>
              </a:ext>
            </a:extLst>
          </p:cNvPr>
          <p:cNvSpPr/>
          <p:nvPr/>
        </p:nvSpPr>
        <p:spPr>
          <a:xfrm>
            <a:off x="1874551" y="572627"/>
            <a:ext cx="1228725" cy="1171575"/>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de-AT" sz="1425" dirty="0" err="1">
              <a:solidFill>
                <a:prstClr val="black"/>
              </a:solidFill>
              <a:latin typeface="Gill Sans MT" panose="020B0502020104020203" pitchFamily="34" charset="0"/>
            </a:endParaRPr>
          </a:p>
        </p:txBody>
      </p:sp>
      <p:pic>
        <p:nvPicPr>
          <p:cNvPr id="8" name="Picture 22" descr="Bildergebnis fÃ¼r people png">
            <a:extLst>
              <a:ext uri="{FF2B5EF4-FFF2-40B4-BE49-F238E27FC236}">
                <a16:creationId xmlns:a16="http://schemas.microsoft.com/office/drawing/2014/main" id="{3D1F909B-0F47-4EC8-9D49-D3A55B6FA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4551" y="726520"/>
            <a:ext cx="863789" cy="86378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ildergebnis fÃ¼r smartphone png">
            <a:extLst>
              <a:ext uri="{FF2B5EF4-FFF2-40B4-BE49-F238E27FC236}">
                <a16:creationId xmlns:a16="http://schemas.microsoft.com/office/drawing/2014/main" id="{E38AADFD-6DCB-4897-ADF5-E900E3114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6920" y="842220"/>
            <a:ext cx="372107" cy="6983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Bildergebnis fÃ¼r newspaper png">
            <a:extLst>
              <a:ext uri="{FF2B5EF4-FFF2-40B4-BE49-F238E27FC236}">
                <a16:creationId xmlns:a16="http://schemas.microsoft.com/office/drawing/2014/main" id="{5AC2DD35-E918-4755-B4B3-02EF2FC017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7050" y="2283904"/>
            <a:ext cx="520699" cy="25537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ildergebnis fÃ¼r smartphone png">
            <a:extLst>
              <a:ext uri="{FF2B5EF4-FFF2-40B4-BE49-F238E27FC236}">
                <a16:creationId xmlns:a16="http://schemas.microsoft.com/office/drawing/2014/main" id="{E73B5246-86D2-49BA-BA82-77796623B2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2212" y="2798894"/>
            <a:ext cx="443700" cy="658688"/>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EBE2C27D-1486-4365-AB16-FCEA5E8F2718}"/>
              </a:ext>
            </a:extLst>
          </p:cNvPr>
          <p:cNvSpPr/>
          <p:nvPr/>
        </p:nvSpPr>
        <p:spPr>
          <a:xfrm>
            <a:off x="808402" y="2255934"/>
            <a:ext cx="1228725" cy="1517774"/>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de-AT" sz="1425" dirty="0" err="1">
              <a:solidFill>
                <a:prstClr val="black"/>
              </a:solidFill>
              <a:latin typeface="Gill Sans MT" panose="020B0502020104020203" pitchFamily="34" charset="0"/>
            </a:endParaRPr>
          </a:p>
        </p:txBody>
      </p:sp>
      <p:pic>
        <p:nvPicPr>
          <p:cNvPr id="14" name="Picture 18" descr="Bildergebnis fÃ¼r people png">
            <a:extLst>
              <a:ext uri="{FF2B5EF4-FFF2-40B4-BE49-F238E27FC236}">
                <a16:creationId xmlns:a16="http://schemas.microsoft.com/office/drawing/2014/main" id="{4A28E49B-741A-460E-9513-A3428BEEAF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404" y="2647397"/>
            <a:ext cx="819655" cy="944152"/>
          </a:xfrm>
          <a:prstGeom prst="rect">
            <a:avLst/>
          </a:prstGeom>
          <a:noFill/>
          <a:extLst>
            <a:ext uri="{909E8E84-426E-40DD-AFC4-6F175D3DCCD1}">
              <a14:hiddenFill xmlns:a14="http://schemas.microsoft.com/office/drawing/2010/main">
                <a:solidFill>
                  <a:srgbClr val="FFFFFF"/>
                </a:solidFill>
              </a14:hiddenFill>
            </a:ext>
          </a:extLst>
        </p:spPr>
      </p:pic>
      <p:sp>
        <p:nvSpPr>
          <p:cNvPr id="12" name="Ellipse 11">
            <a:extLst>
              <a:ext uri="{FF2B5EF4-FFF2-40B4-BE49-F238E27FC236}">
                <a16:creationId xmlns:a16="http://schemas.microsoft.com/office/drawing/2014/main" id="{3651E00C-90AA-4BF8-A06C-2ED7FEC481A1}"/>
              </a:ext>
            </a:extLst>
          </p:cNvPr>
          <p:cNvSpPr/>
          <p:nvPr/>
        </p:nvSpPr>
        <p:spPr>
          <a:xfrm>
            <a:off x="6218061" y="1740918"/>
            <a:ext cx="1971675" cy="1299719"/>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de-AT" sz="1425" dirty="0" err="1">
              <a:solidFill>
                <a:prstClr val="black"/>
              </a:solidFill>
              <a:latin typeface="Gill Sans MT" panose="020B0502020104020203" pitchFamily="34" charset="0"/>
            </a:endParaRPr>
          </a:p>
        </p:txBody>
      </p:sp>
      <p:pic>
        <p:nvPicPr>
          <p:cNvPr id="15" name="Picture 14" descr="Bildergebnis fÃ¼r people png">
            <a:extLst>
              <a:ext uri="{FF2B5EF4-FFF2-40B4-BE49-F238E27FC236}">
                <a16:creationId xmlns:a16="http://schemas.microsoft.com/office/drawing/2014/main" id="{67E9D659-CA32-44CF-87A2-6964ADE87E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3146" y="1827572"/>
            <a:ext cx="575482" cy="107251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ildergebnis fÃ¼r smartphone png">
            <a:extLst>
              <a:ext uri="{FF2B5EF4-FFF2-40B4-BE49-F238E27FC236}">
                <a16:creationId xmlns:a16="http://schemas.microsoft.com/office/drawing/2014/main" id="{5DB11E3B-3973-49F6-9D49-E69FB5ABD4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3748" y="2101783"/>
            <a:ext cx="349431" cy="6232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Bildergebnis fÃ¼r television png">
            <a:extLst>
              <a:ext uri="{FF2B5EF4-FFF2-40B4-BE49-F238E27FC236}">
                <a16:creationId xmlns:a16="http://schemas.microsoft.com/office/drawing/2014/main" id="{988E1C46-CD21-4E81-9357-CD9CC46687C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434606" y="2193030"/>
            <a:ext cx="582031" cy="423002"/>
          </a:xfrm>
          <a:prstGeom prst="rect">
            <a:avLst/>
          </a:prstGeom>
          <a:noFill/>
          <a:extLst>
            <a:ext uri="{909E8E84-426E-40DD-AFC4-6F175D3DCCD1}">
              <a14:hiddenFill xmlns:a14="http://schemas.microsoft.com/office/drawing/2010/main">
                <a:solidFill>
                  <a:srgbClr val="FFFFFF"/>
                </a:solidFill>
              </a14:hiddenFill>
            </a:ext>
          </a:extLst>
        </p:spPr>
      </p:pic>
      <p:sp>
        <p:nvSpPr>
          <p:cNvPr id="13" name="Ellipse 12">
            <a:extLst>
              <a:ext uri="{FF2B5EF4-FFF2-40B4-BE49-F238E27FC236}">
                <a16:creationId xmlns:a16="http://schemas.microsoft.com/office/drawing/2014/main" id="{5DD69BDF-6235-4C89-8D42-4273C1AD8440}"/>
              </a:ext>
            </a:extLst>
          </p:cNvPr>
          <p:cNvSpPr/>
          <p:nvPr/>
        </p:nvSpPr>
        <p:spPr>
          <a:xfrm>
            <a:off x="3540052" y="324075"/>
            <a:ext cx="2202633" cy="132800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de-AT" sz="1425" dirty="0" err="1">
              <a:solidFill>
                <a:prstClr val="black"/>
              </a:solidFill>
              <a:latin typeface="Gill Sans MT" panose="020B0502020104020203" pitchFamily="34" charset="0"/>
            </a:endParaRPr>
          </a:p>
        </p:txBody>
      </p:sp>
      <p:pic>
        <p:nvPicPr>
          <p:cNvPr id="18" name="Picture 20" descr="Bildergebnis fÃ¼r people png">
            <a:extLst>
              <a:ext uri="{FF2B5EF4-FFF2-40B4-BE49-F238E27FC236}">
                <a16:creationId xmlns:a16="http://schemas.microsoft.com/office/drawing/2014/main" id="{453F92ED-34C4-4932-8232-9CBC54A380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97159" y="445097"/>
            <a:ext cx="1085961" cy="108596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Bildergebnis fÃ¼r smartphone png">
            <a:extLst>
              <a:ext uri="{FF2B5EF4-FFF2-40B4-BE49-F238E27FC236}">
                <a16:creationId xmlns:a16="http://schemas.microsoft.com/office/drawing/2014/main" id="{555610E1-46AD-4B4D-9CC1-D3EA8343756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04572" y="561112"/>
            <a:ext cx="1056738" cy="853930"/>
          </a:xfrm>
          <a:prstGeom prst="rect">
            <a:avLst/>
          </a:prstGeom>
          <a:noFill/>
          <a:extLst>
            <a:ext uri="{909E8E84-426E-40DD-AFC4-6F175D3DCCD1}">
              <a14:hiddenFill xmlns:a14="http://schemas.microsoft.com/office/drawing/2010/main">
                <a:solidFill>
                  <a:srgbClr val="FFFFFF"/>
                </a:solidFill>
              </a14:hiddenFill>
            </a:ext>
          </a:extLst>
        </p:spPr>
      </p:pic>
      <p:sp>
        <p:nvSpPr>
          <p:cNvPr id="20" name="Ellipse 19">
            <a:extLst>
              <a:ext uri="{FF2B5EF4-FFF2-40B4-BE49-F238E27FC236}">
                <a16:creationId xmlns:a16="http://schemas.microsoft.com/office/drawing/2014/main" id="{222D32F1-A79B-4B15-BDB2-B075A75617D7}"/>
              </a:ext>
            </a:extLst>
          </p:cNvPr>
          <p:cNvSpPr/>
          <p:nvPr/>
        </p:nvSpPr>
        <p:spPr>
          <a:xfrm>
            <a:off x="3364397" y="2435688"/>
            <a:ext cx="2378288" cy="1899589"/>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defTabSz="342900"/>
            <a:endParaRPr lang="de-AT" sz="1425" dirty="0" err="1">
              <a:solidFill>
                <a:prstClr val="black"/>
              </a:solidFill>
              <a:latin typeface="Gill Sans MT" panose="020B0502020104020203" pitchFamily="34" charset="0"/>
            </a:endParaRPr>
          </a:p>
        </p:txBody>
      </p:sp>
      <p:pic>
        <p:nvPicPr>
          <p:cNvPr id="21" name="Picture 12" descr="Bildergebnis fÃ¼r people png">
            <a:extLst>
              <a:ext uri="{FF2B5EF4-FFF2-40B4-BE49-F238E27FC236}">
                <a16:creationId xmlns:a16="http://schemas.microsoft.com/office/drawing/2014/main" id="{3F8D2FD6-E1A4-462B-8535-12BD53C84FE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71723" y="2395454"/>
            <a:ext cx="1227645" cy="18995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ildergebnis fÃ¼r radio png">
            <a:extLst>
              <a:ext uri="{FF2B5EF4-FFF2-40B4-BE49-F238E27FC236}">
                <a16:creationId xmlns:a16="http://schemas.microsoft.com/office/drawing/2014/main" id="{E6D452F3-DC4E-446A-9D78-616CB682BA75}"/>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938219" y="3088564"/>
            <a:ext cx="632870" cy="63287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Bildergebnis fÃ¼r newspaper png">
            <a:extLst>
              <a:ext uri="{FF2B5EF4-FFF2-40B4-BE49-F238E27FC236}">
                <a16:creationId xmlns:a16="http://schemas.microsoft.com/office/drawing/2014/main" id="{44B0BC7E-FA4A-4B46-9CF0-72FFF810A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9651" y="3775584"/>
            <a:ext cx="727076" cy="35659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Bildergebnis fÃ¼r smartphone png">
            <a:extLst>
              <a:ext uri="{FF2B5EF4-FFF2-40B4-BE49-F238E27FC236}">
                <a16:creationId xmlns:a16="http://schemas.microsoft.com/office/drawing/2014/main" id="{16196071-5F80-404E-AEBB-244025C950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8826" y="2532669"/>
            <a:ext cx="349431" cy="6232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Bildergebnis fÃ¼r smartphone png">
            <a:extLst>
              <a:ext uri="{FF2B5EF4-FFF2-40B4-BE49-F238E27FC236}">
                <a16:creationId xmlns:a16="http://schemas.microsoft.com/office/drawing/2014/main" id="{82F5800A-4098-419D-90F4-EAAF334E00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6831" y="2963704"/>
            <a:ext cx="372107" cy="69830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Bildergebnis fÃ¼r google png">
            <a:extLst>
              <a:ext uri="{FF2B5EF4-FFF2-40B4-BE49-F238E27FC236}">
                <a16:creationId xmlns:a16="http://schemas.microsoft.com/office/drawing/2014/main" id="{48A425D5-FC82-4146-AD3B-A0FCE52CD01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08254" y="1918826"/>
            <a:ext cx="987265" cy="411360"/>
          </a:xfrm>
          <a:prstGeom prst="rect">
            <a:avLst/>
          </a:prstGeom>
          <a:noFill/>
          <a:extLst>
            <a:ext uri="{909E8E84-426E-40DD-AFC4-6F175D3DCCD1}">
              <a14:hiddenFill xmlns:a14="http://schemas.microsoft.com/office/drawing/2010/main">
                <a:solidFill>
                  <a:srgbClr val="FFFFFF"/>
                </a:solidFill>
              </a14:hiddenFill>
            </a:ext>
          </a:extLst>
        </p:spPr>
      </p:pic>
      <p:pic>
        <p:nvPicPr>
          <p:cNvPr id="32" name="Bild 5">
            <a:extLst>
              <a:ext uri="{FF2B5EF4-FFF2-40B4-BE49-F238E27FC236}">
                <a16:creationId xmlns:a16="http://schemas.microsoft.com/office/drawing/2014/main" id="{2235D7DA-43DB-4934-9FEA-F4EC91EB7EEC}"/>
              </a:ext>
            </a:extLst>
          </p:cNvPr>
          <p:cNvPicPr>
            <a:picLocks noChangeAspect="1"/>
          </p:cNvPicPr>
          <p:nvPr/>
        </p:nvPicPr>
        <p:blipFill>
          <a:blip r:embed="rId15"/>
          <a:stretch>
            <a:fillRect/>
          </a:stretch>
        </p:blipFill>
        <p:spPr>
          <a:xfrm>
            <a:off x="4923265" y="1774253"/>
            <a:ext cx="638045" cy="638045"/>
          </a:xfrm>
          <a:prstGeom prst="rect">
            <a:avLst/>
          </a:prstGeom>
        </p:spPr>
      </p:pic>
      <p:pic>
        <p:nvPicPr>
          <p:cNvPr id="33" name="Picture 2" descr="https://s14-eu5.startpage.com/cgi-bin/serveimage?url=http:%2F%2Fwww.pngall.com%2Fwp-content%2Fuploads%2F2016%2F07%2FTwitter-Download-PNG.png&amp;sp=fb59fb9f157ad4a20d66a2de36796ccd">
            <a:extLst>
              <a:ext uri="{FF2B5EF4-FFF2-40B4-BE49-F238E27FC236}">
                <a16:creationId xmlns:a16="http://schemas.microsoft.com/office/drawing/2014/main" id="{43B78BCC-18A4-4686-A926-02189F4058B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5799772" y="94528"/>
            <a:ext cx="575480" cy="57617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s://s14-eu5.startpage.com/cgi-bin/serveimage?url=https:%2F%2Fis4-ssl.mzstatic.com%2Fimage%2Fthumb%2FPurple118%2Fv4%2F7c%2F19%2F0d%2F7c190de7-f52d-25f4-f150-9e88514565f4%2FAppIcon-1x_U007emarketing-0-85-220-0-3.png%2F246x0w.jpg&amp;sp=fc358fee6db00dee7cac9cedac40b90b">
            <a:extLst>
              <a:ext uri="{FF2B5EF4-FFF2-40B4-BE49-F238E27FC236}">
                <a16:creationId xmlns:a16="http://schemas.microsoft.com/office/drawing/2014/main" id="{C8C300D6-74C8-477C-B561-0AC0BFF3CED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6256" y="1652081"/>
            <a:ext cx="495552" cy="49555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ildergebnis fÃ¼r snapchat png">
            <a:extLst>
              <a:ext uri="{FF2B5EF4-FFF2-40B4-BE49-F238E27FC236}">
                <a16:creationId xmlns:a16="http://schemas.microsoft.com/office/drawing/2014/main" id="{3ED56927-3F34-4640-B087-385303D861E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42685" y="4135909"/>
            <a:ext cx="607389" cy="60738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Bildergebnis fÃ¼r standard zeitung png">
            <a:extLst>
              <a:ext uri="{FF2B5EF4-FFF2-40B4-BE49-F238E27FC236}">
                <a16:creationId xmlns:a16="http://schemas.microsoft.com/office/drawing/2014/main" id="{73DA9CFE-468C-4E01-AC53-FB20B309DE4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89838" y="1458980"/>
            <a:ext cx="1181824" cy="994989"/>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Bildergebnis fÃ¼r heute zeitung png">
            <a:extLst>
              <a:ext uri="{FF2B5EF4-FFF2-40B4-BE49-F238E27FC236}">
                <a16:creationId xmlns:a16="http://schemas.microsoft.com/office/drawing/2014/main" id="{69DD5024-5972-4338-B7DC-628D58E40ED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12401" y="3870143"/>
            <a:ext cx="1078213" cy="328892"/>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Bildergebnis fÃ¼r presse zeitung png">
            <a:extLst>
              <a:ext uri="{FF2B5EF4-FFF2-40B4-BE49-F238E27FC236}">
                <a16:creationId xmlns:a16="http://schemas.microsoft.com/office/drawing/2014/main" id="{8CF24621-0189-4319-9A38-4839FB0E38D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77202" y="677945"/>
            <a:ext cx="1030484" cy="206097"/>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Bildergebnis fÃ¼r kurier zeitung png">
            <a:extLst>
              <a:ext uri="{FF2B5EF4-FFF2-40B4-BE49-F238E27FC236}">
                <a16:creationId xmlns:a16="http://schemas.microsoft.com/office/drawing/2014/main" id="{E738CF8A-EF91-4CEB-A40A-765BE1407D7B}"/>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31032" b="43901"/>
          <a:stretch/>
        </p:blipFill>
        <p:spPr bwMode="auto">
          <a:xfrm>
            <a:off x="3804554" y="4362527"/>
            <a:ext cx="1673628" cy="419526"/>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Bildergebnis fÃ¼r rtl logo png">
            <a:extLst>
              <a:ext uri="{FF2B5EF4-FFF2-40B4-BE49-F238E27FC236}">
                <a16:creationId xmlns:a16="http://schemas.microsoft.com/office/drawing/2014/main" id="{B6E2A93D-209D-43A8-9525-26E394FCD30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66606" y="72626"/>
            <a:ext cx="1438275" cy="25144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Bildergebnis fÃ¼r orf png">
            <a:extLst>
              <a:ext uri="{FF2B5EF4-FFF2-40B4-BE49-F238E27FC236}">
                <a16:creationId xmlns:a16="http://schemas.microsoft.com/office/drawing/2014/main" id="{3F6D8CE3-336E-47DC-A188-BDD0CCEEF16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589514" y="4050376"/>
            <a:ext cx="681149" cy="778456"/>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Bildergebnis fÃ¼r netflix logo png">
            <a:extLst>
              <a:ext uri="{FF2B5EF4-FFF2-40B4-BE49-F238E27FC236}">
                <a16:creationId xmlns:a16="http://schemas.microsoft.com/office/drawing/2014/main" id="{37B30538-69B0-4C42-9D45-F653760787C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804410" y="3609925"/>
            <a:ext cx="987265" cy="555337"/>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Bildergebnis fÃ¼r youtube logo png">
            <a:extLst>
              <a:ext uri="{FF2B5EF4-FFF2-40B4-BE49-F238E27FC236}">
                <a16:creationId xmlns:a16="http://schemas.microsoft.com/office/drawing/2014/main" id="{A2140782-E939-4C77-9802-D41B615ED6B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759336" y="94527"/>
            <a:ext cx="987265" cy="41496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Bildergebnis fÃ¼r instagram  png">
            <a:extLst>
              <a:ext uri="{FF2B5EF4-FFF2-40B4-BE49-F238E27FC236}">
                <a16:creationId xmlns:a16="http://schemas.microsoft.com/office/drawing/2014/main" id="{D1D095F7-2001-4DC2-909F-44A04675BDDE}"/>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6016264" y="3121169"/>
            <a:ext cx="452876" cy="45256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Bildergebnis fÃ¼r tik tok png">
            <a:extLst>
              <a:ext uri="{FF2B5EF4-FFF2-40B4-BE49-F238E27FC236}">
                <a16:creationId xmlns:a16="http://schemas.microsoft.com/office/drawing/2014/main" id="{5B183197-A20B-4AD8-ACD8-67A00407CDD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128414" y="842220"/>
            <a:ext cx="384589" cy="384589"/>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Bildergebnis fÃ¼r chat png">
            <a:extLst>
              <a:ext uri="{FF2B5EF4-FFF2-40B4-BE49-F238E27FC236}">
                <a16:creationId xmlns:a16="http://schemas.microsoft.com/office/drawing/2014/main" id="{F559E842-6E6C-4175-B268-0E66EC8F1372}"/>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930088" y="3325678"/>
            <a:ext cx="568494" cy="568494"/>
          </a:xfrm>
          <a:prstGeom prst="rect">
            <a:avLst/>
          </a:prstGeom>
          <a:noFill/>
          <a:extLst>
            <a:ext uri="{909E8E84-426E-40DD-AFC4-6F175D3DCCD1}">
              <a14:hiddenFill xmlns:a14="http://schemas.microsoft.com/office/drawing/2010/main">
                <a:solidFill>
                  <a:srgbClr val="FFFFFF"/>
                </a:solidFill>
              </a14:hiddenFill>
            </a:ext>
          </a:extLst>
        </p:spPr>
      </p:pic>
      <p:pic>
        <p:nvPicPr>
          <p:cNvPr id="4124" name="Picture 28" descr="Bildergebnis fÃ¼r roboter png">
            <a:extLst>
              <a:ext uri="{FF2B5EF4-FFF2-40B4-BE49-F238E27FC236}">
                <a16:creationId xmlns:a16="http://schemas.microsoft.com/office/drawing/2014/main" id="{D7A2F603-A139-4608-BDF3-7620CFD00EA6}"/>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684480" y="3814665"/>
            <a:ext cx="670598" cy="893186"/>
          </a:xfrm>
          <a:prstGeom prst="rect">
            <a:avLst/>
          </a:prstGeom>
          <a:noFill/>
          <a:extLst>
            <a:ext uri="{909E8E84-426E-40DD-AFC4-6F175D3DCCD1}">
              <a14:hiddenFill xmlns:a14="http://schemas.microsoft.com/office/drawing/2010/main">
                <a:solidFill>
                  <a:srgbClr val="FFFFFF"/>
                </a:solidFill>
              </a14:hiddenFill>
            </a:ext>
          </a:extLst>
        </p:spPr>
      </p:pic>
      <p:pic>
        <p:nvPicPr>
          <p:cNvPr id="4126" name="Picture 30" descr="Bildergebnis fÃ¼r bild.de logo png">
            <a:extLst>
              <a:ext uri="{FF2B5EF4-FFF2-40B4-BE49-F238E27FC236}">
                <a16:creationId xmlns:a16="http://schemas.microsoft.com/office/drawing/2014/main" id="{6A8143AC-E608-42FE-BCB2-D6CAF39BC4F7}"/>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889177" y="2258031"/>
            <a:ext cx="678155" cy="430322"/>
          </a:xfrm>
          <a:prstGeom prst="rect">
            <a:avLst/>
          </a:prstGeom>
          <a:noFill/>
          <a:extLst>
            <a:ext uri="{909E8E84-426E-40DD-AFC4-6F175D3DCCD1}">
              <a14:hiddenFill xmlns:a14="http://schemas.microsoft.com/office/drawing/2010/main">
                <a:solidFill>
                  <a:srgbClr val="FFFFFF"/>
                </a:solidFill>
              </a14:hiddenFill>
            </a:ext>
          </a:extLst>
        </p:spPr>
      </p:pic>
      <p:pic>
        <p:nvPicPr>
          <p:cNvPr id="4128" name="Picture 32" descr="Bildergebnis fÃ¼r spiegel logo png">
            <a:extLst>
              <a:ext uri="{FF2B5EF4-FFF2-40B4-BE49-F238E27FC236}">
                <a16:creationId xmlns:a16="http://schemas.microsoft.com/office/drawing/2014/main" id="{5DDE8971-6E2B-41FF-89EC-8FCF9AD9746A}"/>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558793" y="1287382"/>
            <a:ext cx="1147606" cy="215375"/>
          </a:xfrm>
          <a:prstGeom prst="rect">
            <a:avLst/>
          </a:prstGeom>
          <a:noFill/>
          <a:extLst>
            <a:ext uri="{909E8E84-426E-40DD-AFC4-6F175D3DCCD1}">
              <a14:hiddenFill xmlns:a14="http://schemas.microsoft.com/office/drawing/2010/main">
                <a:solidFill>
                  <a:srgbClr val="FFFFFF"/>
                </a:solidFill>
              </a14:hiddenFill>
            </a:ext>
          </a:extLst>
        </p:spPr>
      </p:pic>
      <p:pic>
        <p:nvPicPr>
          <p:cNvPr id="4130" name="Picture 34" descr="Bildergebnis fÃ¼r bbc logo png">
            <a:extLst>
              <a:ext uri="{FF2B5EF4-FFF2-40B4-BE49-F238E27FC236}">
                <a16:creationId xmlns:a16="http://schemas.microsoft.com/office/drawing/2014/main" id="{CBB74E98-8495-49C1-BD0A-F5B86F240802}"/>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749787" y="974311"/>
            <a:ext cx="778487" cy="778487"/>
          </a:xfrm>
          <a:prstGeom prst="rect">
            <a:avLst/>
          </a:prstGeom>
          <a:noFill/>
          <a:extLst>
            <a:ext uri="{909E8E84-426E-40DD-AFC4-6F175D3DCCD1}">
              <a14:hiddenFill xmlns:a14="http://schemas.microsoft.com/office/drawing/2010/main">
                <a:solidFill>
                  <a:srgbClr val="FFFFFF"/>
                </a:solidFill>
              </a14:hiddenFill>
            </a:ext>
          </a:extLst>
        </p:spPr>
      </p:pic>
      <p:pic>
        <p:nvPicPr>
          <p:cNvPr id="4132" name="Picture 36" descr="Bildergebnis fÃ¼r daily mail logo png">
            <a:extLst>
              <a:ext uri="{FF2B5EF4-FFF2-40B4-BE49-F238E27FC236}">
                <a16:creationId xmlns:a16="http://schemas.microsoft.com/office/drawing/2014/main" id="{04A56AE0-F1CB-49E6-8EB1-84EBD679DD39}"/>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82187" y="3814665"/>
            <a:ext cx="1544969" cy="1544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4141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18292646-EAE8-AA4A-A221-A5E1642A9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871" y="0"/>
            <a:ext cx="6150258" cy="5143500"/>
          </a:xfrm>
          <a:prstGeom prst="rect">
            <a:avLst/>
          </a:prstGeom>
        </p:spPr>
      </p:pic>
    </p:spTree>
    <p:extLst>
      <p:ext uri="{BB962C8B-B14F-4D97-AF65-F5344CB8AC3E}">
        <p14:creationId xmlns:p14="http://schemas.microsoft.com/office/powerpoint/2010/main" val="42908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9EC42E85-4676-7C4F-B1E5-C384BD724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502343"/>
            <a:ext cx="6858000" cy="4138814"/>
          </a:xfrm>
          <a:prstGeom prst="rect">
            <a:avLst/>
          </a:prstGeom>
        </p:spPr>
      </p:pic>
      <p:sp>
        <p:nvSpPr>
          <p:cNvPr id="7" name="Pfeil nach rechts 5">
            <a:extLst>
              <a:ext uri="{FF2B5EF4-FFF2-40B4-BE49-F238E27FC236}">
                <a16:creationId xmlns:a16="http://schemas.microsoft.com/office/drawing/2014/main" id="{6614E055-166E-B144-B82C-6F69B23325FB}"/>
              </a:ext>
            </a:extLst>
          </p:cNvPr>
          <p:cNvSpPr/>
          <p:nvPr/>
        </p:nvSpPr>
        <p:spPr>
          <a:xfrm rot="5400000">
            <a:off x="959587" y="1148317"/>
            <a:ext cx="2336506" cy="72567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1250" tIns="101250" rIns="101250" bIns="101250" rtlCol="0" anchor="ctr">
            <a:normAutofit fontScale="55000" lnSpcReduction="20000"/>
          </a:bodyPr>
          <a:lstStyle/>
          <a:p>
            <a:pPr algn="ctr"/>
            <a:endParaRPr lang="de-AT" sz="2250" b="1" dirty="0">
              <a:solidFill>
                <a:srgbClr val="FF0000"/>
              </a:solidFill>
              <a:latin typeface="Gill Sans MT" panose="020B0502020104020203" pitchFamily="34" charset="0"/>
            </a:endParaRPr>
          </a:p>
        </p:txBody>
      </p:sp>
      <p:sp>
        <p:nvSpPr>
          <p:cNvPr id="8" name="Rechteck 7">
            <a:extLst>
              <a:ext uri="{FF2B5EF4-FFF2-40B4-BE49-F238E27FC236}">
                <a16:creationId xmlns:a16="http://schemas.microsoft.com/office/drawing/2014/main" id="{A0826948-D231-3649-B00F-FF08411BE305}"/>
              </a:ext>
            </a:extLst>
          </p:cNvPr>
          <p:cNvSpPr>
            <a:spLocks noChangeAspect="1"/>
          </p:cNvSpPr>
          <p:nvPr/>
        </p:nvSpPr>
        <p:spPr>
          <a:xfrm>
            <a:off x="1390747" y="2838850"/>
            <a:ext cx="5737860" cy="342900"/>
          </a:xfrm>
          <a:prstGeom prst="rect">
            <a:avLst/>
          </a:prstGeom>
          <a:noFill/>
          <a:ln w="38100" cap="flat" cmpd="sng" algn="ctr">
            <a:solidFill>
              <a:srgbClr val="C00000"/>
            </a:solidFill>
            <a:prstDash val="solid"/>
          </a:ln>
          <a:effectLst>
            <a:outerShdw blurRad="38100" dist="20320" dir="5400000" algn="t" rotWithShape="0">
              <a:prstClr val="black">
                <a:alpha val="38000"/>
              </a:prstClr>
            </a:outerShdw>
          </a:effectLst>
        </p:spPr>
        <p:txBody>
          <a:bodyPr rtlCol="0" anchor="ctr"/>
          <a:lstStyle/>
          <a:p>
            <a:pPr algn="ctr" defTabSz="685800">
              <a:defRPr/>
            </a:pPr>
            <a:endParaRPr lang="de-AT" sz="1350" kern="0">
              <a:solidFill>
                <a:srgbClr val="F39200"/>
              </a:solidFill>
              <a:latin typeface="Arial"/>
            </a:endParaRPr>
          </a:p>
        </p:txBody>
      </p:sp>
    </p:spTree>
    <p:extLst>
      <p:ext uri="{BB962C8B-B14F-4D97-AF65-F5344CB8AC3E}">
        <p14:creationId xmlns:p14="http://schemas.microsoft.com/office/powerpoint/2010/main" val="2733751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9978BCE-2EB2-BF49-9DB3-594A05538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525" y="323850"/>
            <a:ext cx="6076950" cy="4495800"/>
          </a:xfrm>
          <a:prstGeom prst="rect">
            <a:avLst/>
          </a:prstGeom>
        </p:spPr>
      </p:pic>
    </p:spTree>
    <p:extLst>
      <p:ext uri="{BB962C8B-B14F-4D97-AF65-F5344CB8AC3E}">
        <p14:creationId xmlns:p14="http://schemas.microsoft.com/office/powerpoint/2010/main" val="531877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http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6635" y="2182039"/>
            <a:ext cx="4353305" cy="2632231"/>
          </a:xfrm>
          <a:prstGeom prst="rect">
            <a:avLst/>
          </a:prstGeom>
        </p:spPr>
      </p:pic>
      <p:pic>
        <p:nvPicPr>
          <p:cNvPr id="6" name="Bild 5" descr="htt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7258" y="282118"/>
            <a:ext cx="3133725" cy="1381125"/>
          </a:xfrm>
          <a:prstGeom prst="rect">
            <a:avLst/>
          </a:prstGeom>
        </p:spPr>
      </p:pic>
      <p:sp>
        <p:nvSpPr>
          <p:cNvPr id="7" name="Textplatzhalter 6"/>
          <p:cNvSpPr txBox="1">
            <a:spLocks/>
          </p:cNvSpPr>
          <p:nvPr/>
        </p:nvSpPr>
        <p:spPr>
          <a:xfrm>
            <a:off x="4858244" y="741238"/>
            <a:ext cx="2019741" cy="811091"/>
          </a:xfrm>
          <a:prstGeom prst="rect">
            <a:avLst/>
          </a:prstGeom>
          <a:solidFill>
            <a:srgbClr val="C00000"/>
          </a:solidFill>
          <a:ln w="3175" cap="flat" cmpd="sng" algn="ctr">
            <a:solidFill>
              <a:srgbClr val="C00000"/>
            </a:solidFill>
            <a:prstDash val="solid"/>
          </a:ln>
          <a:effectLst>
            <a:outerShdw blurRad="40000" dist="20000" dir="5400000" rotWithShape="0">
              <a:srgbClr val="000000">
                <a:alpha val="38000"/>
              </a:srgbClr>
            </a:outerShdw>
          </a:effectLst>
        </p:spPr>
        <p:txBody>
          <a:bodyPr vert="horz" lIns="81000" tIns="81000" rIns="81000" bIns="81000" rtlCol="0" anchor="ctr">
            <a:noAutofit/>
          </a:bodyPr>
          <a:lstStyle>
            <a:lvl1pPr marL="0" indent="0" algn="l" defTabSz="457200" rtl="0" eaLnBrk="1" latinLnBrk="0" hangingPunct="1">
              <a:spcBef>
                <a:spcPct val="20000"/>
              </a:spcBef>
              <a:buFont typeface="Arial"/>
              <a:buNone/>
              <a:defRPr sz="2400" kern="1200">
                <a:solidFill>
                  <a:srgbClr val="FFFFFF"/>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bg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bg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bg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0"/>
              </a:spcBef>
              <a:defRPr/>
            </a:pPr>
            <a:r>
              <a:rPr lang="de-AT" sz="1800" b="1" dirty="0">
                <a:effectLst>
                  <a:outerShdw blurRad="50800" dist="38100" dir="2700000" algn="tl" rotWithShape="0">
                    <a:prstClr val="black">
                      <a:alpha val="40000"/>
                    </a:prstClr>
                  </a:outerShdw>
                </a:effectLst>
              </a:rPr>
              <a:t>http-Verbindung!</a:t>
            </a:r>
          </a:p>
        </p:txBody>
      </p:sp>
      <p:sp>
        <p:nvSpPr>
          <p:cNvPr id="8" name="Textplatzhalter 6"/>
          <p:cNvSpPr txBox="1">
            <a:spLocks/>
          </p:cNvSpPr>
          <p:nvPr/>
        </p:nvSpPr>
        <p:spPr>
          <a:xfrm>
            <a:off x="1278100" y="2997044"/>
            <a:ext cx="2398019" cy="811091"/>
          </a:xfrm>
          <a:prstGeom prst="rect">
            <a:avLst/>
          </a:prstGeom>
          <a:solidFill>
            <a:srgbClr val="C00000"/>
          </a:solidFill>
          <a:ln w="3175" cap="flat" cmpd="sng" algn="ctr">
            <a:solidFill>
              <a:srgbClr val="D9222A"/>
            </a:solidFill>
            <a:prstDash val="solid"/>
          </a:ln>
          <a:effectLst>
            <a:outerShdw blurRad="40000" dist="20000" dir="5400000" rotWithShape="0">
              <a:srgbClr val="000000">
                <a:alpha val="38000"/>
              </a:srgbClr>
            </a:outerShdw>
          </a:effectLst>
        </p:spPr>
        <p:txBody>
          <a:bodyPr vert="horz" lIns="81000" tIns="81000" rIns="81000" bIns="81000" rtlCol="0" anchor="ctr">
            <a:noAutofit/>
          </a:bodyPr>
          <a:lstStyle>
            <a:lvl1pPr marL="0" indent="0" algn="l" defTabSz="457200" rtl="0" eaLnBrk="1" latinLnBrk="0" hangingPunct="1">
              <a:spcBef>
                <a:spcPct val="20000"/>
              </a:spcBef>
              <a:buFont typeface="Arial"/>
              <a:buNone/>
              <a:defRPr sz="2400" kern="1200">
                <a:solidFill>
                  <a:srgbClr val="FFFFFF"/>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bg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bg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bg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20000"/>
              </a:lnSpc>
              <a:spcBef>
                <a:spcPts val="0"/>
              </a:spcBef>
              <a:defRPr/>
            </a:pPr>
            <a:r>
              <a:rPr lang="de-AT" sz="1800" b="1" dirty="0">
                <a:effectLst>
                  <a:outerShdw blurRad="50800" dist="38100" dir="2700000" algn="tl" rotWithShape="0">
                    <a:prstClr val="black">
                      <a:alpha val="40000"/>
                    </a:prstClr>
                  </a:outerShdw>
                </a:effectLst>
              </a:rPr>
              <a:t>https-Verbindung!</a:t>
            </a:r>
          </a:p>
        </p:txBody>
      </p:sp>
    </p:spTree>
    <p:extLst>
      <p:ext uri="{BB962C8B-B14F-4D97-AF65-F5344CB8AC3E}">
        <p14:creationId xmlns:p14="http://schemas.microsoft.com/office/powerpoint/2010/main" val="2812615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5ACD04F-7E7C-CA4B-8CD8-CCFE5AA7C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457" y="0"/>
            <a:ext cx="6431087" cy="5143500"/>
          </a:xfrm>
          <a:prstGeom prst="rect">
            <a:avLst/>
          </a:prstGeom>
        </p:spPr>
      </p:pic>
      <p:sp>
        <p:nvSpPr>
          <p:cNvPr id="7" name="Rechteck 6">
            <a:extLst>
              <a:ext uri="{FF2B5EF4-FFF2-40B4-BE49-F238E27FC236}">
                <a16:creationId xmlns:a16="http://schemas.microsoft.com/office/drawing/2014/main" id="{EC794112-207D-7242-A125-9E6D5253E282}"/>
              </a:ext>
            </a:extLst>
          </p:cNvPr>
          <p:cNvSpPr>
            <a:spLocks noChangeAspect="1"/>
          </p:cNvSpPr>
          <p:nvPr/>
        </p:nvSpPr>
        <p:spPr>
          <a:xfrm>
            <a:off x="1438594" y="4696933"/>
            <a:ext cx="5737860" cy="342900"/>
          </a:xfrm>
          <a:prstGeom prst="rect">
            <a:avLst/>
          </a:prstGeom>
          <a:noFill/>
          <a:ln w="38100" cap="flat" cmpd="sng" algn="ctr">
            <a:solidFill>
              <a:srgbClr val="C00000"/>
            </a:solidFill>
            <a:prstDash val="solid"/>
          </a:ln>
          <a:effectLst>
            <a:outerShdw blurRad="38100" dist="20320" dir="5400000" algn="t" rotWithShape="0">
              <a:prstClr val="black">
                <a:alpha val="38000"/>
              </a:prstClr>
            </a:outerShdw>
          </a:effectLst>
        </p:spPr>
        <p:txBody>
          <a:bodyPr rtlCol="0" anchor="ctr"/>
          <a:lstStyle/>
          <a:p>
            <a:pPr algn="ctr" defTabSz="685800">
              <a:defRPr/>
            </a:pPr>
            <a:endParaRPr lang="de-AT" sz="1350" kern="0">
              <a:solidFill>
                <a:srgbClr val="FF2600"/>
              </a:solidFill>
              <a:latin typeface="Arial"/>
            </a:endParaRPr>
          </a:p>
        </p:txBody>
      </p:sp>
      <p:sp>
        <p:nvSpPr>
          <p:cNvPr id="8" name="Pfeil nach rechts 5">
            <a:extLst>
              <a:ext uri="{FF2B5EF4-FFF2-40B4-BE49-F238E27FC236}">
                <a16:creationId xmlns:a16="http://schemas.microsoft.com/office/drawing/2014/main" id="{B8734651-92A3-EE43-B88E-B346FAF5C62A}"/>
              </a:ext>
            </a:extLst>
          </p:cNvPr>
          <p:cNvSpPr/>
          <p:nvPr/>
        </p:nvSpPr>
        <p:spPr>
          <a:xfrm rot="5400000">
            <a:off x="329609" y="2320555"/>
            <a:ext cx="3684182" cy="829340"/>
          </a:xfrm>
          <a:prstGeom prst="rightArrow">
            <a:avLst/>
          </a:prstGeom>
          <a:solidFill>
            <a:srgbClr val="C00000"/>
          </a:solidFill>
          <a:ln>
            <a:solidFill>
              <a:srgbClr val="D9222A"/>
            </a:solidFill>
          </a:ln>
        </p:spPr>
        <p:style>
          <a:lnRef idx="2">
            <a:schemeClr val="accent1">
              <a:shade val="50000"/>
            </a:schemeClr>
          </a:lnRef>
          <a:fillRef idx="1">
            <a:schemeClr val="accent1"/>
          </a:fillRef>
          <a:effectRef idx="0">
            <a:schemeClr val="accent1"/>
          </a:effectRef>
          <a:fontRef idx="minor">
            <a:schemeClr val="lt1"/>
          </a:fontRef>
        </p:style>
        <p:txBody>
          <a:bodyPr lIns="101250" tIns="101250" rIns="101250" bIns="101250" rtlCol="0" anchor="ctr">
            <a:normAutofit fontScale="77500" lnSpcReduction="20000"/>
          </a:bodyPr>
          <a:lstStyle/>
          <a:p>
            <a:pPr algn="ctr"/>
            <a:endParaRPr lang="de-AT" sz="2250" b="1" dirty="0">
              <a:latin typeface="Gill Sans MT" panose="020B0502020104020203" pitchFamily="34" charset="0"/>
            </a:endParaRPr>
          </a:p>
        </p:txBody>
      </p:sp>
    </p:spTree>
    <p:extLst>
      <p:ext uri="{BB962C8B-B14F-4D97-AF65-F5344CB8AC3E}">
        <p14:creationId xmlns:p14="http://schemas.microsoft.com/office/powerpoint/2010/main" val="670248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pPr algn="ctr"/>
            <a:r>
              <a:rPr lang="de-DE" b="1" dirty="0"/>
              <a:t>Button-Lösung</a:t>
            </a:r>
          </a:p>
        </p:txBody>
      </p:sp>
      <p:pic>
        <p:nvPicPr>
          <p:cNvPr id="4" name="Inhaltsplatzhalt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714498" y="1779662"/>
            <a:ext cx="5715000" cy="2120900"/>
          </a:xfrm>
          <a:prstGeom prst="rect">
            <a:avLst/>
          </a:prstGeom>
        </p:spPr>
      </p:pic>
    </p:spTree>
    <p:extLst>
      <p:ext uri="{BB962C8B-B14F-4D97-AF65-F5344CB8AC3E}">
        <p14:creationId xmlns:p14="http://schemas.microsoft.com/office/powerpoint/2010/main" val="3963680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button.jpg"/>
          <p:cNvPicPr>
            <a:picLocks noChangeAspect="1"/>
          </p:cNvPicPr>
          <p:nvPr/>
        </p:nvPicPr>
        <p:blipFill>
          <a:blip r:embed="rId2" cstate="print"/>
          <a:stretch>
            <a:fillRect/>
          </a:stretch>
        </p:blipFill>
        <p:spPr>
          <a:xfrm>
            <a:off x="1143000" y="0"/>
            <a:ext cx="6858000" cy="5143500"/>
          </a:xfrm>
          <a:prstGeom prst="rect">
            <a:avLst/>
          </a:prstGeom>
        </p:spPr>
      </p:pic>
    </p:spTree>
    <p:extLst>
      <p:ext uri="{BB962C8B-B14F-4D97-AF65-F5344CB8AC3E}">
        <p14:creationId xmlns:p14="http://schemas.microsoft.com/office/powerpoint/2010/main" val="1121106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ctr"/>
          <a:lstStyle/>
          <a:p>
            <a:r>
              <a:rPr lang="de-AT" b="1" dirty="0"/>
              <a:t>Fallbeispiel</a:t>
            </a:r>
          </a:p>
        </p:txBody>
      </p:sp>
    </p:spTree>
    <p:extLst>
      <p:ext uri="{BB962C8B-B14F-4D97-AF65-F5344CB8AC3E}">
        <p14:creationId xmlns:p14="http://schemas.microsoft.com/office/powerpoint/2010/main" val="3450120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www.watchlist-internet.at/fileadmin/files/Abo-Fallen/nurhdfilme.com.jpg">
            <a:extLst>
              <a:ext uri="{FF2B5EF4-FFF2-40B4-BE49-F238E27FC236}">
                <a16:creationId xmlns:a16="http://schemas.microsoft.com/office/drawing/2014/main" id="{D64E83F0-0100-964C-8DBE-A5EFD14F46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00088"/>
            <a:ext cx="609600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9072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watchlist-internet.at/fileadmin/files/Abo-Fallen/cineplex24de.jpg">
            <a:extLst>
              <a:ext uri="{FF2B5EF4-FFF2-40B4-BE49-F238E27FC236}">
                <a16:creationId xmlns:a16="http://schemas.microsoft.com/office/drawing/2014/main" id="{623A6ACA-39C2-064C-A324-248A00E909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71563"/>
            <a:ext cx="609600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55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0775" y="184641"/>
            <a:ext cx="1396968" cy="1396968"/>
          </a:xfrm>
          <a:prstGeom prst="rect">
            <a:avLst/>
          </a:prstGeom>
        </p:spPr>
      </p:pic>
      <p:sp>
        <p:nvSpPr>
          <p:cNvPr id="4" name="Textfeld 3">
            <a:extLst>
              <a:ext uri="{FF2B5EF4-FFF2-40B4-BE49-F238E27FC236}">
                <a16:creationId xmlns:a16="http://schemas.microsoft.com/office/drawing/2014/main" id="{2B3A0D5C-0FCA-154D-9CEB-078D42EA0C7B}"/>
              </a:ext>
            </a:extLst>
          </p:cNvPr>
          <p:cNvSpPr txBox="1"/>
          <p:nvPr/>
        </p:nvSpPr>
        <p:spPr>
          <a:xfrm>
            <a:off x="2468106" y="2464231"/>
            <a:ext cx="184731" cy="311624"/>
          </a:xfrm>
          <a:prstGeom prst="rect">
            <a:avLst/>
          </a:prstGeom>
          <a:solidFill>
            <a:schemeClr val="bg1"/>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25" b="1" i="0" u="none" strike="noStrike" kern="1200" cap="none" spc="0" normalizeH="0" baseline="0" noProof="0" dirty="0" err="1">
              <a:ln>
                <a:noFill/>
              </a:ln>
              <a:solidFill>
                <a:prstClr val="black"/>
              </a:solidFill>
              <a:effectLst/>
              <a:uLnTx/>
              <a:uFillTx/>
              <a:latin typeface="Gill Sans MT" charset="0"/>
              <a:ea typeface="Gill Sans MT" charset="0"/>
              <a:cs typeface="Gill Sans MT" charset="0"/>
            </a:endParaRPr>
          </a:p>
        </p:txBody>
      </p:sp>
      <p:sp>
        <p:nvSpPr>
          <p:cNvPr id="7" name="Textfeld 6">
            <a:extLst>
              <a:ext uri="{FF2B5EF4-FFF2-40B4-BE49-F238E27FC236}">
                <a16:creationId xmlns:a16="http://schemas.microsoft.com/office/drawing/2014/main" id="{CAC95707-E407-D044-A45C-1AE819638365}"/>
              </a:ext>
            </a:extLst>
          </p:cNvPr>
          <p:cNvSpPr txBox="1"/>
          <p:nvPr/>
        </p:nvSpPr>
        <p:spPr>
          <a:xfrm>
            <a:off x="2307265" y="1228061"/>
            <a:ext cx="184731" cy="311624"/>
          </a:xfrm>
          <a:prstGeom prst="rect">
            <a:avLst/>
          </a:prstGeom>
          <a:solidFill>
            <a:schemeClr val="bg1"/>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425" b="1" i="0" u="none" strike="noStrike" kern="1200" cap="none" spc="0" normalizeH="0" baseline="0" noProof="0" dirty="0" err="1">
              <a:ln>
                <a:noFill/>
              </a:ln>
              <a:solidFill>
                <a:prstClr val="black"/>
              </a:solidFill>
              <a:effectLst/>
              <a:uLnTx/>
              <a:uFillTx/>
              <a:latin typeface="Gill Sans MT" charset="0"/>
              <a:ea typeface="Gill Sans MT" charset="0"/>
              <a:cs typeface="Gill Sans MT" charset="0"/>
            </a:endParaRPr>
          </a:p>
        </p:txBody>
      </p:sp>
      <p:pic>
        <p:nvPicPr>
          <p:cNvPr id="1040" name="Picture 16" descr="Drei Logo">
            <a:extLst>
              <a:ext uri="{FF2B5EF4-FFF2-40B4-BE49-F238E27FC236}">
                <a16:creationId xmlns:a16="http://schemas.microsoft.com/office/drawing/2014/main" id="{120FC439-3D64-BB49-A492-36FE059258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6795" y="317521"/>
            <a:ext cx="595487" cy="76244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Telefon, Anruf, Rufen Sie Jetzt An, Telefonnummer">
            <a:extLst>
              <a:ext uri="{FF2B5EF4-FFF2-40B4-BE49-F238E27FC236}">
                <a16:creationId xmlns:a16="http://schemas.microsoft.com/office/drawing/2014/main" id="{93C0FD7E-1CE6-BA47-8CA2-338DECE035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1544" y="2464231"/>
            <a:ext cx="804452" cy="80445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phone, Apple, Smartphone, Betriebssystem, Ios">
            <a:extLst>
              <a:ext uri="{FF2B5EF4-FFF2-40B4-BE49-F238E27FC236}">
                <a16:creationId xmlns:a16="http://schemas.microsoft.com/office/drawing/2014/main" id="{33361161-BC7F-2B4B-AE33-72648777F9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883" y="3690007"/>
            <a:ext cx="646505" cy="119969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Android, Betriebssystem, Neustart, Eröffnung">
            <a:extLst>
              <a:ext uri="{FF2B5EF4-FFF2-40B4-BE49-F238E27FC236}">
                <a16:creationId xmlns:a16="http://schemas.microsoft.com/office/drawing/2014/main" id="{AEF075C2-65B4-974C-AF43-DFC5504495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9292" y="3678460"/>
            <a:ext cx="663896" cy="123197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Sim, Sim Karte, Mobil, Handy, Integrierte Schaltung">
            <a:extLst>
              <a:ext uri="{FF2B5EF4-FFF2-40B4-BE49-F238E27FC236}">
                <a16:creationId xmlns:a16="http://schemas.microsoft.com/office/drawing/2014/main" id="{66F0070C-830B-D845-B094-3691C73D99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6061" y="1646406"/>
            <a:ext cx="943123" cy="57275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con, Smart Home, Haus, Technik, Steuerung, Steuern">
            <a:extLst>
              <a:ext uri="{FF2B5EF4-FFF2-40B4-BE49-F238E27FC236}">
                <a16:creationId xmlns:a16="http://schemas.microsoft.com/office/drawing/2014/main" id="{0AAB5FB7-63B0-3A49-9DB5-E7CF5C776D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0831" y="3698481"/>
            <a:ext cx="1206958" cy="1182326"/>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Bluetooth-Symbol, Bluetooth-Logo, Bluetooth, Logo, Icon">
            <a:extLst>
              <a:ext uri="{FF2B5EF4-FFF2-40B4-BE49-F238E27FC236}">
                <a16:creationId xmlns:a16="http://schemas.microsoft.com/office/drawing/2014/main" id="{64B344D7-EC40-AE4D-9A99-C150E9BEF8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94817" y="1995231"/>
            <a:ext cx="899455" cy="1372051"/>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Wifi, Wlan, Absender, Bluetooth, Sender, Radio">
            <a:extLst>
              <a:ext uri="{FF2B5EF4-FFF2-40B4-BE49-F238E27FC236}">
                <a16:creationId xmlns:a16="http://schemas.microsoft.com/office/drawing/2014/main" id="{5BB866A8-27F3-1848-BAEE-B4B34679D5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20827" y="3895304"/>
            <a:ext cx="908853" cy="985503"/>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Ort, Ortung, Stadt, Schild, Architektur, Bauwerk">
            <a:extLst>
              <a:ext uri="{FF2B5EF4-FFF2-40B4-BE49-F238E27FC236}">
                <a16:creationId xmlns:a16="http://schemas.microsoft.com/office/drawing/2014/main" id="{384356A7-C3BA-5F4A-85A0-269E5DD72D6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18404" y="199380"/>
            <a:ext cx="795435" cy="1028210"/>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Tablette, Bildschirm, Monitor, Telefon, Pc, Anzeige">
            <a:extLst>
              <a:ext uri="{FF2B5EF4-FFF2-40B4-BE49-F238E27FC236}">
                <a16:creationId xmlns:a16="http://schemas.microsoft.com/office/drawing/2014/main" id="{A3D96067-2B77-A741-8FFC-B72A09343AE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13487" y="1780647"/>
            <a:ext cx="2210696" cy="1586635"/>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Medien, Social Media, Apps, Soziales Netzwerk, Facebook">
            <a:extLst>
              <a:ext uri="{FF2B5EF4-FFF2-40B4-BE49-F238E27FC236}">
                <a16:creationId xmlns:a16="http://schemas.microsoft.com/office/drawing/2014/main" id="{FFCA8D0D-227C-B641-AC75-5C26263C8E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12718" y="3907910"/>
            <a:ext cx="1463654" cy="106114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Https, Webseite, Internet, Sicherheit, Webdesign">
            <a:extLst>
              <a:ext uri="{FF2B5EF4-FFF2-40B4-BE49-F238E27FC236}">
                <a16:creationId xmlns:a16="http://schemas.microsoft.com/office/drawing/2014/main" id="{59AC5D00-7136-AA48-941B-67E0C6859DF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9084" y="0"/>
            <a:ext cx="2436255" cy="1236124"/>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08E0CB16-4C31-184D-A9FF-811A17D446C7}"/>
              </a:ext>
            </a:extLst>
          </p:cNvPr>
          <p:cNvSpPr/>
          <p:nvPr/>
        </p:nvSpPr>
        <p:spPr>
          <a:xfrm>
            <a:off x="3402106" y="1516602"/>
            <a:ext cx="2396266" cy="2146378"/>
          </a:xfrm>
          <a:prstGeom prst="ellipse">
            <a:avLst/>
          </a:prstGeom>
          <a:noFill/>
          <a:ln w="2540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500" b="1" i="0" u="none" strike="noStrike" kern="1200" cap="none" spc="0" normalizeH="0" baseline="0" noProof="0" dirty="0">
              <a:ln>
                <a:noFill/>
              </a:ln>
              <a:solidFill>
                <a:prstClr val="black"/>
              </a:solidFill>
              <a:effectLst/>
              <a:uLnTx/>
              <a:uFillTx/>
              <a:latin typeface="Gill Sans MT" charset="0"/>
              <a:ea typeface="Gill Sans MT" charset="0"/>
              <a:cs typeface="Gill Sans MT" charset="0"/>
            </a:endParaRPr>
          </a:p>
        </p:txBody>
      </p:sp>
      <p:pic>
        <p:nvPicPr>
          <p:cNvPr id="1072" name="Picture 48" descr="https://s14-eu5.startpage.com/cgi-bin/serveimage?url=https:%2F%2Fsupport.apple.com%2Flibrary%2Fcontent%2Fdam%2Fedam%2Fapplecare%2Fimages%2Fde_DE%2FiOS%2Fiphone7-ios10-phone-recents-edit.png&amp;sp=df7fbee9dc7891396d3a0edc41049f0b">
            <a:extLst>
              <a:ext uri="{FF2B5EF4-FFF2-40B4-BE49-F238E27FC236}">
                <a16:creationId xmlns:a16="http://schemas.microsoft.com/office/drawing/2014/main" id="{D86E3C1C-B20C-364F-9DC9-ED61925C596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9499" y="1665753"/>
            <a:ext cx="690889" cy="10956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s14-eu5.startpage.com/cgi-bin/serveimage?url=https:%2F%2Fwww.toptarif.de%2Fbilder%2Ftelekom_0301w800_21.png&amp;sp=7371e7424083f85e9f97d7f42fdf0454">
            <a:extLst>
              <a:ext uri="{FF2B5EF4-FFF2-40B4-BE49-F238E27FC236}">
                <a16:creationId xmlns:a16="http://schemas.microsoft.com/office/drawing/2014/main" id="{B1A7FC07-6EA9-3549-BEDD-97DC9E521CA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37563" y="2301935"/>
            <a:ext cx="1725340" cy="575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570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watchlist-internet.at/fileadmin/files/Abo-Fallen/imaxtime.com.jpg">
            <a:extLst>
              <a:ext uri="{FF2B5EF4-FFF2-40B4-BE49-F238E27FC236}">
                <a16:creationId xmlns:a16="http://schemas.microsoft.com/office/drawing/2014/main" id="{4586D93F-CF83-2D4F-A3B6-41D29018AA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95375"/>
            <a:ext cx="6096000" cy="295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4809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www.watchlist-internet.at/fileadmin/files/Abo-Fallen/imaxtime.com2.jpg">
            <a:extLst>
              <a:ext uri="{FF2B5EF4-FFF2-40B4-BE49-F238E27FC236}">
                <a16:creationId xmlns:a16="http://schemas.microsoft.com/office/drawing/2014/main" id="{C60146DE-622D-884A-A9E1-E438F08830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47738"/>
            <a:ext cx="6096000" cy="3248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8146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3957E30-324C-A345-8439-C626F9754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736097"/>
            <a:ext cx="6858000" cy="3671306"/>
          </a:xfrm>
          <a:prstGeom prst="rect">
            <a:avLst/>
          </a:prstGeom>
        </p:spPr>
      </p:pic>
    </p:spTree>
    <p:extLst>
      <p:ext uri="{BB962C8B-B14F-4D97-AF65-F5344CB8AC3E}">
        <p14:creationId xmlns:p14="http://schemas.microsoft.com/office/powerpoint/2010/main" val="14118780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ctr"/>
          <a:lstStyle/>
          <a:p>
            <a:r>
              <a:rPr lang="de-AT" b="1" dirty="0"/>
              <a:t>Fallbeispiel</a:t>
            </a:r>
          </a:p>
        </p:txBody>
      </p:sp>
    </p:spTree>
    <p:extLst>
      <p:ext uri="{BB962C8B-B14F-4D97-AF65-F5344CB8AC3E}">
        <p14:creationId xmlns:p14="http://schemas.microsoft.com/office/powerpoint/2010/main" val="1162788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3F1C80F-3A23-411C-8BE1-386BB9AE88C9}"/>
              </a:ext>
            </a:extLst>
          </p:cNvPr>
          <p:cNvPicPr>
            <a:picLocks noChangeAspect="1"/>
          </p:cNvPicPr>
          <p:nvPr/>
        </p:nvPicPr>
        <p:blipFill>
          <a:blip r:embed="rId2"/>
          <a:stretch>
            <a:fillRect/>
          </a:stretch>
        </p:blipFill>
        <p:spPr>
          <a:xfrm>
            <a:off x="1185997" y="642938"/>
            <a:ext cx="6772007" cy="3857625"/>
          </a:xfrm>
          <a:prstGeom prst="rect">
            <a:avLst/>
          </a:prstGeom>
        </p:spPr>
      </p:pic>
    </p:spTree>
    <p:extLst>
      <p:ext uri="{BB962C8B-B14F-4D97-AF65-F5344CB8AC3E}">
        <p14:creationId xmlns:p14="http://schemas.microsoft.com/office/powerpoint/2010/main" val="40074519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6024485-1B61-4A3A-8D27-5237B7D46B6F}"/>
              </a:ext>
            </a:extLst>
          </p:cNvPr>
          <p:cNvPicPr>
            <a:picLocks noChangeAspect="1"/>
          </p:cNvPicPr>
          <p:nvPr/>
        </p:nvPicPr>
        <p:blipFill>
          <a:blip r:embed="rId2"/>
          <a:stretch>
            <a:fillRect/>
          </a:stretch>
        </p:blipFill>
        <p:spPr>
          <a:xfrm>
            <a:off x="1143000" y="698973"/>
            <a:ext cx="6858000" cy="3745555"/>
          </a:xfrm>
          <a:prstGeom prst="rect">
            <a:avLst/>
          </a:prstGeom>
        </p:spPr>
      </p:pic>
    </p:spTree>
    <p:extLst>
      <p:ext uri="{BB962C8B-B14F-4D97-AF65-F5344CB8AC3E}">
        <p14:creationId xmlns:p14="http://schemas.microsoft.com/office/powerpoint/2010/main" val="2260822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8F9E919-7C0B-4CF5-A02D-527A46485F1A}"/>
              </a:ext>
            </a:extLst>
          </p:cNvPr>
          <p:cNvPicPr>
            <a:picLocks noChangeAspect="1"/>
          </p:cNvPicPr>
          <p:nvPr/>
        </p:nvPicPr>
        <p:blipFill>
          <a:blip r:embed="rId2"/>
          <a:stretch>
            <a:fillRect/>
          </a:stretch>
        </p:blipFill>
        <p:spPr>
          <a:xfrm>
            <a:off x="1143000" y="856230"/>
            <a:ext cx="6858000" cy="3431042"/>
          </a:xfrm>
          <a:prstGeom prst="rect">
            <a:avLst/>
          </a:prstGeom>
        </p:spPr>
      </p:pic>
    </p:spTree>
    <p:extLst>
      <p:ext uri="{BB962C8B-B14F-4D97-AF65-F5344CB8AC3E}">
        <p14:creationId xmlns:p14="http://schemas.microsoft.com/office/powerpoint/2010/main" val="1727560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ctr"/>
          <a:lstStyle/>
          <a:p>
            <a:r>
              <a:rPr lang="de-AT" b="1" dirty="0"/>
              <a:t>Fallbeispiel</a:t>
            </a:r>
          </a:p>
        </p:txBody>
      </p:sp>
    </p:spTree>
    <p:extLst>
      <p:ext uri="{BB962C8B-B14F-4D97-AF65-F5344CB8AC3E}">
        <p14:creationId xmlns:p14="http://schemas.microsoft.com/office/powerpoint/2010/main" val="32191969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470004"/>
            <a:ext cx="6858000" cy="4203492"/>
          </a:xfrm>
          <a:prstGeom prst="rect">
            <a:avLst/>
          </a:prstGeom>
        </p:spPr>
      </p:pic>
    </p:spTree>
    <p:extLst>
      <p:ext uri="{BB962C8B-B14F-4D97-AF65-F5344CB8AC3E}">
        <p14:creationId xmlns:p14="http://schemas.microsoft.com/office/powerpoint/2010/main" val="20709101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3632" y="1301675"/>
            <a:ext cx="6564086" cy="2818764"/>
          </a:xfrm>
          <a:prstGeom prst="rect">
            <a:avLst/>
          </a:prstGeom>
        </p:spPr>
      </p:pic>
    </p:spTree>
    <p:extLst>
      <p:ext uri="{BB962C8B-B14F-4D97-AF65-F5344CB8AC3E}">
        <p14:creationId xmlns:p14="http://schemas.microsoft.com/office/powerpoint/2010/main" val="3110282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35884B0-A78A-6F49-A512-B0E8B535E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639" y="2644461"/>
            <a:ext cx="2316948" cy="2324177"/>
          </a:xfrm>
          <a:prstGeom prst="rect">
            <a:avLst/>
          </a:prstGeom>
        </p:spPr>
      </p:pic>
      <p:pic>
        <p:nvPicPr>
          <p:cNvPr id="3" name="Grafik 2">
            <a:extLst>
              <a:ext uri="{FF2B5EF4-FFF2-40B4-BE49-F238E27FC236}">
                <a16:creationId xmlns:a16="http://schemas.microsoft.com/office/drawing/2014/main" id="{19910EF6-F0CA-444F-9944-70B8E0931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71" y="2644460"/>
            <a:ext cx="3324113" cy="2163678"/>
          </a:xfrm>
          <a:prstGeom prst="rect">
            <a:avLst/>
          </a:prstGeom>
        </p:spPr>
      </p:pic>
      <p:pic>
        <p:nvPicPr>
          <p:cNvPr id="7" name="Grafik 6">
            <a:extLst>
              <a:ext uri="{FF2B5EF4-FFF2-40B4-BE49-F238E27FC236}">
                <a16:creationId xmlns:a16="http://schemas.microsoft.com/office/drawing/2014/main" id="{F8EC2778-CE75-9F4D-AFDC-D761B70EC3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9943" y="1"/>
            <a:ext cx="3412864" cy="2592935"/>
          </a:xfrm>
          <a:prstGeom prst="rect">
            <a:avLst/>
          </a:prstGeom>
        </p:spPr>
      </p:pic>
      <p:sp>
        <p:nvSpPr>
          <p:cNvPr id="5" name="Pfeil nach rechts 4">
            <a:extLst>
              <a:ext uri="{FF2B5EF4-FFF2-40B4-BE49-F238E27FC236}">
                <a16:creationId xmlns:a16="http://schemas.microsoft.com/office/drawing/2014/main" id="{49AA7BF4-0C9E-4449-8532-0FB83B41F582}"/>
              </a:ext>
            </a:extLst>
          </p:cNvPr>
          <p:cNvSpPr/>
          <p:nvPr/>
        </p:nvSpPr>
        <p:spPr>
          <a:xfrm rot="3507460">
            <a:off x="5038239" y="2573744"/>
            <a:ext cx="1523239" cy="426006"/>
          </a:xfrm>
          <a:prstGeom prst="rightArrow">
            <a:avLst/>
          </a:prstGeom>
          <a:solidFill>
            <a:srgbClr val="7030A0"/>
          </a:solid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500" b="1" i="0" u="none" strike="noStrike" kern="1200" cap="none" spc="0" normalizeH="0" baseline="0" noProof="0" dirty="0">
              <a:ln>
                <a:noFill/>
              </a:ln>
              <a:solidFill>
                <a:prstClr val="black"/>
              </a:solidFill>
              <a:effectLst/>
              <a:uLnTx/>
              <a:uFillTx/>
              <a:latin typeface="Gill Sans MT" charset="0"/>
              <a:ea typeface="Gill Sans MT" charset="0"/>
              <a:cs typeface="Gill Sans MT" charset="0"/>
            </a:endParaRPr>
          </a:p>
        </p:txBody>
      </p:sp>
      <p:sp>
        <p:nvSpPr>
          <p:cNvPr id="8" name="Pfeil nach rechts 7">
            <a:extLst>
              <a:ext uri="{FF2B5EF4-FFF2-40B4-BE49-F238E27FC236}">
                <a16:creationId xmlns:a16="http://schemas.microsoft.com/office/drawing/2014/main" id="{096CE06B-B213-B647-AF91-45AEE92B7943}"/>
              </a:ext>
            </a:extLst>
          </p:cNvPr>
          <p:cNvSpPr/>
          <p:nvPr/>
        </p:nvSpPr>
        <p:spPr>
          <a:xfrm rot="7244947">
            <a:off x="3219344" y="2576674"/>
            <a:ext cx="1523239" cy="426006"/>
          </a:xfrm>
          <a:prstGeom prst="rightArrow">
            <a:avLst/>
          </a:prstGeom>
          <a:solidFill>
            <a:srgbClr val="7030A0"/>
          </a:solid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500" b="1" i="0" u="none" strike="noStrike" kern="1200" cap="none" spc="0" normalizeH="0" baseline="0" noProof="0" dirty="0">
              <a:ln>
                <a:noFill/>
              </a:ln>
              <a:solidFill>
                <a:prstClr val="black"/>
              </a:solidFill>
              <a:effectLst/>
              <a:uLnTx/>
              <a:uFillTx/>
              <a:latin typeface="Gill Sans MT" charset="0"/>
              <a:ea typeface="Gill Sans MT" charset="0"/>
              <a:cs typeface="Gill Sans MT" charset="0"/>
            </a:endParaRPr>
          </a:p>
        </p:txBody>
      </p:sp>
    </p:spTree>
    <p:extLst>
      <p:ext uri="{BB962C8B-B14F-4D97-AF65-F5344CB8AC3E}">
        <p14:creationId xmlns:p14="http://schemas.microsoft.com/office/powerpoint/2010/main" val="20880011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232660"/>
            <a:ext cx="6858000" cy="4678181"/>
          </a:xfrm>
          <a:prstGeom prst="rect">
            <a:avLst/>
          </a:prstGeom>
        </p:spPr>
      </p:pic>
    </p:spTree>
    <p:extLst>
      <p:ext uri="{BB962C8B-B14F-4D97-AF65-F5344CB8AC3E}">
        <p14:creationId xmlns:p14="http://schemas.microsoft.com/office/powerpoint/2010/main" val="29781193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ctr"/>
          <a:lstStyle/>
          <a:p>
            <a:r>
              <a:rPr lang="de-AT" b="1" dirty="0"/>
              <a:t>Fallbeispiel</a:t>
            </a:r>
          </a:p>
        </p:txBody>
      </p:sp>
    </p:spTree>
    <p:extLst>
      <p:ext uri="{BB962C8B-B14F-4D97-AF65-F5344CB8AC3E}">
        <p14:creationId xmlns:p14="http://schemas.microsoft.com/office/powerpoint/2010/main" val="30714691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35136924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25725769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1" y="0"/>
            <a:ext cx="6858000" cy="5143500"/>
          </a:xfrm>
          <a:prstGeom prst="rect">
            <a:avLst/>
          </a:prstGeom>
        </p:spPr>
      </p:pic>
    </p:spTree>
    <p:extLst>
      <p:ext uri="{BB962C8B-B14F-4D97-AF65-F5344CB8AC3E}">
        <p14:creationId xmlns:p14="http://schemas.microsoft.com/office/powerpoint/2010/main" val="28372141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 y="847312"/>
            <a:ext cx="9144000" cy="467427"/>
          </a:xfrm>
        </p:spPr>
        <p:txBody>
          <a:bodyPr anchor="ctr"/>
          <a:lstStyle/>
          <a:p>
            <a:r>
              <a:rPr lang="de-DE" b="1" dirty="0"/>
              <a:t>Phishing</a:t>
            </a:r>
          </a:p>
        </p:txBody>
      </p:sp>
    </p:spTree>
    <p:extLst>
      <p:ext uri="{BB962C8B-B14F-4D97-AF65-F5344CB8AC3E}">
        <p14:creationId xmlns:p14="http://schemas.microsoft.com/office/powerpoint/2010/main" val="4805055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Text, Schrift, Screenshot, Design enthält.&#10;&#10;Automatisch generierte Beschreibung">
            <a:extLst>
              <a:ext uri="{FF2B5EF4-FFF2-40B4-BE49-F238E27FC236}">
                <a16:creationId xmlns:a16="http://schemas.microsoft.com/office/drawing/2014/main" id="{8DFBE21C-19A0-ABC8-7536-494293194A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3518"/>
            <a:ext cx="9144000" cy="4013234"/>
          </a:xfrm>
          <a:prstGeom prst="rect">
            <a:avLst/>
          </a:prstGeom>
        </p:spPr>
      </p:pic>
    </p:spTree>
    <p:extLst>
      <p:ext uri="{BB962C8B-B14F-4D97-AF65-F5344CB8AC3E}">
        <p14:creationId xmlns:p14="http://schemas.microsoft.com/office/powerpoint/2010/main" val="23509018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creenshot, Website, Webseite enthält.&#10;&#10;Automatisch generierte Beschreibung">
            <a:extLst>
              <a:ext uri="{FF2B5EF4-FFF2-40B4-BE49-F238E27FC236}">
                <a16:creationId xmlns:a16="http://schemas.microsoft.com/office/drawing/2014/main" id="{717018AF-48BB-36F5-A1A8-FC791FF65D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62" y="51470"/>
            <a:ext cx="8263276" cy="5134694"/>
          </a:xfrm>
          <a:prstGeom prst="rect">
            <a:avLst/>
          </a:prstGeom>
        </p:spPr>
      </p:pic>
    </p:spTree>
    <p:extLst>
      <p:ext uri="{BB962C8B-B14F-4D97-AF65-F5344CB8AC3E}">
        <p14:creationId xmlns:p14="http://schemas.microsoft.com/office/powerpoint/2010/main" val="40525526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creenshot, Website, Webseite enthält.&#10;&#10;Automatisch generierte Beschreibung">
            <a:extLst>
              <a:ext uri="{FF2B5EF4-FFF2-40B4-BE49-F238E27FC236}">
                <a16:creationId xmlns:a16="http://schemas.microsoft.com/office/drawing/2014/main" id="{9723E26E-AB69-F66E-F3C0-511C537F84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547" y="-1048"/>
            <a:ext cx="8639200" cy="5144547"/>
          </a:xfrm>
          <a:prstGeom prst="rect">
            <a:avLst/>
          </a:prstGeom>
        </p:spPr>
      </p:pic>
    </p:spTree>
    <p:extLst>
      <p:ext uri="{BB962C8B-B14F-4D97-AF65-F5344CB8AC3E}">
        <p14:creationId xmlns:p14="http://schemas.microsoft.com/office/powerpoint/2010/main" val="42296330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creenshot, Webseite, Website enthält.&#10;&#10;Automatisch generierte Beschreibung">
            <a:extLst>
              <a:ext uri="{FF2B5EF4-FFF2-40B4-BE49-F238E27FC236}">
                <a16:creationId xmlns:a16="http://schemas.microsoft.com/office/drawing/2014/main" id="{3CC9EE9A-38CC-A37D-85C6-98035288B1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940"/>
            <a:ext cx="6840760" cy="5129278"/>
          </a:xfrm>
          <a:prstGeom prst="rect">
            <a:avLst/>
          </a:prstGeom>
        </p:spPr>
      </p:pic>
    </p:spTree>
    <p:extLst>
      <p:ext uri="{BB962C8B-B14F-4D97-AF65-F5344CB8AC3E}">
        <p14:creationId xmlns:p14="http://schemas.microsoft.com/office/powerpoint/2010/main" val="1029164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E38456B-87CC-D147-85B5-11558AD7FCAA}"/>
              </a:ext>
            </a:extLst>
          </p:cNvPr>
          <p:cNvSpPr>
            <a:spLocks noGrp="1"/>
          </p:cNvSpPr>
          <p:nvPr>
            <p:ph type="title" idx="4294967295"/>
          </p:nvPr>
        </p:nvSpPr>
        <p:spPr>
          <a:xfrm>
            <a:off x="0" y="206375"/>
            <a:ext cx="8229600" cy="857250"/>
          </a:xfrm>
          <a:prstGeom prst="rect">
            <a:avLst/>
          </a:prstGeom>
        </p:spPr>
        <p:txBody>
          <a:bodyPr/>
          <a:lstStyle/>
          <a:p>
            <a:r>
              <a:rPr lang="de-DE" dirty="0">
                <a:solidFill>
                  <a:schemeClr val="tx1">
                    <a:lumMod val="95000"/>
                    <a:lumOff val="5000"/>
                  </a:schemeClr>
                </a:solidFill>
              </a:rPr>
              <a:t>Drittanbieter-Dienste</a:t>
            </a:r>
          </a:p>
        </p:txBody>
      </p:sp>
      <p:pic>
        <p:nvPicPr>
          <p:cNvPr id="2064" name="Picture 16" descr="https://s14-eu5.startpage.com/cgi-bin/serveimage?url=http:%2F%2Fi0.wp.com%2Fbeanangel.direct%2Fwp-content%2Fuploads%2F2015%2F12%2FDerStandard.jpg%3Ffit%3D1200%252C348&amp;sp=2c1b6d20d517c52d2eca729e0b71f8d8">
            <a:extLst>
              <a:ext uri="{FF2B5EF4-FFF2-40B4-BE49-F238E27FC236}">
                <a16:creationId xmlns:a16="http://schemas.microsoft.com/office/drawing/2014/main" id="{CF6DC725-123E-1247-8CEF-64FCEC8F5B9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5853113" y="2208213"/>
            <a:ext cx="3290887" cy="9556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upload.wikimedia.org/wikipedia/commons/thumb/5/59/Logo_%C3%96WA.tif/lossless-page1-613px-Logo_%C3%96WA.tif.png">
            <a:extLst>
              <a:ext uri="{FF2B5EF4-FFF2-40B4-BE49-F238E27FC236}">
                <a16:creationId xmlns:a16="http://schemas.microsoft.com/office/drawing/2014/main" id="{A0DAF817-0018-4A4E-A38D-BB7D5DA343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6280" y="1720541"/>
            <a:ext cx="1055650" cy="309979"/>
          </a:xfrm>
          <a:prstGeom prst="rect">
            <a:avLst/>
          </a:prstGeom>
          <a:noFill/>
          <a:extLst>
            <a:ext uri="{909E8E84-426E-40DD-AFC4-6F175D3DCCD1}">
              <a14:hiddenFill xmlns:a14="http://schemas.microsoft.com/office/drawing/2010/main">
                <a:solidFill>
                  <a:srgbClr val="FFFFFF"/>
                </a:solidFill>
              </a14:hiddenFill>
            </a:ext>
          </a:extLst>
        </p:spPr>
      </p:pic>
      <p:pic>
        <p:nvPicPr>
          <p:cNvPr id="12" name="Bild 5">
            <a:extLst>
              <a:ext uri="{FF2B5EF4-FFF2-40B4-BE49-F238E27FC236}">
                <a16:creationId xmlns:a16="http://schemas.microsoft.com/office/drawing/2014/main" id="{D7776A15-5662-6D48-A3CC-3A5435D1D5CF}"/>
              </a:ext>
            </a:extLst>
          </p:cNvPr>
          <p:cNvPicPr>
            <a:picLocks noChangeAspect="1"/>
          </p:cNvPicPr>
          <p:nvPr/>
        </p:nvPicPr>
        <p:blipFill>
          <a:blip r:embed="rId4"/>
          <a:stretch>
            <a:fillRect/>
          </a:stretch>
        </p:blipFill>
        <p:spPr>
          <a:xfrm>
            <a:off x="2966640" y="1041166"/>
            <a:ext cx="926318" cy="926318"/>
          </a:xfrm>
          <a:prstGeom prst="rect">
            <a:avLst/>
          </a:prstGeom>
        </p:spPr>
      </p:pic>
      <p:pic>
        <p:nvPicPr>
          <p:cNvPr id="2052" name="Picture 4" descr="https://s14-eu5.startpage.com/cgi-bin/serveimage?url=https:%2F%2Fwww.winboard.org%2Fartikel-attachments%2F91576d1516276729-01.jpg&amp;sp=c5b250a7196c151a8f1c92028edce3a1">
            <a:extLst>
              <a:ext uri="{FF2B5EF4-FFF2-40B4-BE49-F238E27FC236}">
                <a16:creationId xmlns:a16="http://schemas.microsoft.com/office/drawing/2014/main" id="{95B162C6-C024-FD4F-B91F-F9158C6F0A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5678" y="1589023"/>
            <a:ext cx="1281841" cy="85456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14-eu5.startpage.com/cgi-bin/serveimage?url=https:%2F%2Fyt3.ggpht.com%2Fa-%2FAJLlDp0A8aN-1UU5QZ56oM_pJPQr9BM3YkQyLU-tBw%3Ds900-mo-c-c0xffffffff-rj-k-no&amp;sp=7d021861fc7ead7506c4e9cb50035164">
            <a:extLst>
              <a:ext uri="{FF2B5EF4-FFF2-40B4-BE49-F238E27FC236}">
                <a16:creationId xmlns:a16="http://schemas.microsoft.com/office/drawing/2014/main" id="{8D2E4B2A-3D57-0042-847A-FDE191CBE1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5430" y="3095685"/>
            <a:ext cx="817351" cy="817351"/>
          </a:xfrm>
          <a:prstGeom prst="rect">
            <a:avLst/>
          </a:prstGeom>
          <a:noFill/>
          <a:extLst>
            <a:ext uri="{909E8E84-426E-40DD-AFC4-6F175D3DCCD1}">
              <a14:hiddenFill xmlns:a14="http://schemas.microsoft.com/office/drawing/2010/main">
                <a:solidFill>
                  <a:srgbClr val="FFFFFF"/>
                </a:solidFill>
              </a14:hiddenFill>
            </a:ext>
          </a:extLst>
        </p:spPr>
      </p:pic>
      <p:pic>
        <p:nvPicPr>
          <p:cNvPr id="16" name="Bild 6">
            <a:extLst>
              <a:ext uri="{FF2B5EF4-FFF2-40B4-BE49-F238E27FC236}">
                <a16:creationId xmlns:a16="http://schemas.microsoft.com/office/drawing/2014/main" id="{1ADE5997-6C90-194F-8207-612C6BF36151}"/>
              </a:ext>
            </a:extLst>
          </p:cNvPr>
          <p:cNvPicPr>
            <a:picLocks noChangeAspect="1"/>
          </p:cNvPicPr>
          <p:nvPr/>
        </p:nvPicPr>
        <p:blipFill>
          <a:blip r:embed="rId7"/>
          <a:stretch>
            <a:fillRect/>
          </a:stretch>
        </p:blipFill>
        <p:spPr>
          <a:xfrm>
            <a:off x="4129589" y="3710253"/>
            <a:ext cx="1022020" cy="1022020"/>
          </a:xfrm>
          <a:prstGeom prst="rect">
            <a:avLst/>
          </a:prstGeom>
        </p:spPr>
      </p:pic>
      <p:pic>
        <p:nvPicPr>
          <p:cNvPr id="2060" name="Picture 12" descr="https://s14-eu5.startpage.com/cgi-bin/serveimage?url=https:%2F%2Fupload.wikimedia.org%2Fwikipedia%2Fcommons%2Fthumb%2F9%2F9c%2FVimeo_Logo.svg%2F1280px-Vimeo_Logo.svg.png&amp;sp=1bf9ca204bf44c25dc4ea37f8eb9e489">
            <a:extLst>
              <a:ext uri="{FF2B5EF4-FFF2-40B4-BE49-F238E27FC236}">
                <a16:creationId xmlns:a16="http://schemas.microsoft.com/office/drawing/2014/main" id="{FF00F8E2-B1F5-1342-A165-7205282E95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0713" y="1246396"/>
            <a:ext cx="1519792" cy="431136"/>
          </a:xfrm>
          <a:prstGeom prst="rect">
            <a:avLst/>
          </a:prstGeom>
          <a:noFill/>
          <a:extLst>
            <a:ext uri="{909E8E84-426E-40DD-AFC4-6F175D3DCCD1}">
              <a14:hiddenFill xmlns:a14="http://schemas.microsoft.com/office/drawing/2010/main">
                <a:solidFill>
                  <a:srgbClr val="FFFFFF"/>
                </a:solidFill>
              </a14:hiddenFill>
            </a:ext>
          </a:extLst>
        </p:spPr>
      </p:pic>
      <p:pic>
        <p:nvPicPr>
          <p:cNvPr id="17" name="Grafik 16">
            <a:extLst>
              <a:ext uri="{FF2B5EF4-FFF2-40B4-BE49-F238E27FC236}">
                <a16:creationId xmlns:a16="http://schemas.microsoft.com/office/drawing/2014/main" id="{A8937226-6775-954A-B314-34C4BCBC37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18559" y="3710253"/>
            <a:ext cx="1600200" cy="666750"/>
          </a:xfrm>
          <a:prstGeom prst="rect">
            <a:avLst/>
          </a:prstGeom>
        </p:spPr>
      </p:pic>
      <p:pic>
        <p:nvPicPr>
          <p:cNvPr id="2062" name="Picture 14" descr="https://s14-eu5.startpage.com/cgi-bin/serveimage?url=https:%2F%2Fi0.wp.com%2Fwww.techweez.com%2Fwp-content%2Fuploads%2F2017%2F12%2Fstorify.jpg%3Ffit%3D1024%252C287&amp;sp=36e55d5f548ba54f4a1b03b964f67084">
            <a:extLst>
              <a:ext uri="{FF2B5EF4-FFF2-40B4-BE49-F238E27FC236}">
                <a16:creationId xmlns:a16="http://schemas.microsoft.com/office/drawing/2014/main" id="{200014C3-0326-364B-B07B-F09168A6EA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51608" y="3826656"/>
            <a:ext cx="1778001" cy="498211"/>
          </a:xfrm>
          <a:prstGeom prst="rect">
            <a:avLst/>
          </a:prstGeom>
          <a:noFill/>
          <a:extLst>
            <a:ext uri="{909E8E84-426E-40DD-AFC4-6F175D3DCCD1}">
              <a14:hiddenFill xmlns:a14="http://schemas.microsoft.com/office/drawing/2010/main">
                <a:solidFill>
                  <a:srgbClr val="FFFFFF"/>
                </a:solidFill>
              </a14:hiddenFill>
            </a:ext>
          </a:extLst>
        </p:spPr>
      </p:pic>
      <p:pic>
        <p:nvPicPr>
          <p:cNvPr id="19" name="Grafik 18">
            <a:extLst>
              <a:ext uri="{FF2B5EF4-FFF2-40B4-BE49-F238E27FC236}">
                <a16:creationId xmlns:a16="http://schemas.microsoft.com/office/drawing/2014/main" id="{65FA2C46-16B7-7C43-A13E-60C3C93226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59112" y="1179555"/>
            <a:ext cx="1266825" cy="638175"/>
          </a:xfrm>
          <a:prstGeom prst="rect">
            <a:avLst/>
          </a:prstGeom>
        </p:spPr>
      </p:pic>
      <p:pic>
        <p:nvPicPr>
          <p:cNvPr id="21" name="Grafik 20">
            <a:extLst>
              <a:ext uri="{FF2B5EF4-FFF2-40B4-BE49-F238E27FC236}">
                <a16:creationId xmlns:a16="http://schemas.microsoft.com/office/drawing/2014/main" id="{0B177DCC-2B90-0D42-822D-3F8EEA04B7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43000" y="2384306"/>
            <a:ext cx="1771650" cy="552450"/>
          </a:xfrm>
          <a:prstGeom prst="rect">
            <a:avLst/>
          </a:prstGeom>
        </p:spPr>
      </p:pic>
      <p:pic>
        <p:nvPicPr>
          <p:cNvPr id="23" name="Grafik 22">
            <a:extLst>
              <a:ext uri="{FF2B5EF4-FFF2-40B4-BE49-F238E27FC236}">
                <a16:creationId xmlns:a16="http://schemas.microsoft.com/office/drawing/2014/main" id="{7EF5AC95-0A8B-E94F-8A9A-094224FB54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50330" y="3217470"/>
            <a:ext cx="1452537" cy="573779"/>
          </a:xfrm>
          <a:prstGeom prst="rect">
            <a:avLst/>
          </a:prstGeom>
        </p:spPr>
      </p:pic>
      <p:pic>
        <p:nvPicPr>
          <p:cNvPr id="13" name="Picture 2" descr="https://s14-eu5.startpage.com/cgi-bin/serveimage?url=http:%2F%2Fwww.pngall.com%2Fwp-content%2Fuploads%2F2016%2F07%2FTwitter-Download-PNG.png&amp;sp=fb59fb9f157ad4a20d66a2de36796ccd">
            <a:extLst>
              <a:ext uri="{FF2B5EF4-FFF2-40B4-BE49-F238E27FC236}">
                <a16:creationId xmlns:a16="http://schemas.microsoft.com/office/drawing/2014/main" id="{02DF2174-F635-E04F-8208-83CDBD7263B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95894" y="2296822"/>
            <a:ext cx="798863" cy="798863"/>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Gerade Verbindung 26">
            <a:extLst>
              <a:ext uri="{FF2B5EF4-FFF2-40B4-BE49-F238E27FC236}">
                <a16:creationId xmlns:a16="http://schemas.microsoft.com/office/drawing/2014/main" id="{9DAF5408-41F3-2344-A9EF-774D177509EB}"/>
              </a:ext>
            </a:extLst>
          </p:cNvPr>
          <p:cNvCxnSpPr/>
          <p:nvPr/>
        </p:nvCxnSpPr>
        <p:spPr>
          <a:xfrm>
            <a:off x="2914651" y="2016304"/>
            <a:ext cx="439046" cy="36800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7BF3E0E5-3F43-7449-A9D4-455E87270526}"/>
              </a:ext>
            </a:extLst>
          </p:cNvPr>
          <p:cNvCxnSpPr>
            <a:cxnSpLocks/>
          </p:cNvCxnSpPr>
          <p:nvPr/>
        </p:nvCxnSpPr>
        <p:spPr>
          <a:xfrm>
            <a:off x="3597493" y="1904176"/>
            <a:ext cx="178985" cy="452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21F55844-DC26-3B4D-826E-0F2CAECE02F5}"/>
              </a:ext>
            </a:extLst>
          </p:cNvPr>
          <p:cNvCxnSpPr>
            <a:cxnSpLocks/>
          </p:cNvCxnSpPr>
          <p:nvPr/>
        </p:nvCxnSpPr>
        <p:spPr>
          <a:xfrm>
            <a:off x="4640598" y="1780657"/>
            <a:ext cx="0" cy="576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Gerade Verbindung 38">
            <a:extLst>
              <a:ext uri="{FF2B5EF4-FFF2-40B4-BE49-F238E27FC236}">
                <a16:creationId xmlns:a16="http://schemas.microsoft.com/office/drawing/2014/main" id="{1D710736-142A-F349-B730-EC81C60F1942}"/>
              </a:ext>
            </a:extLst>
          </p:cNvPr>
          <p:cNvCxnSpPr>
            <a:cxnSpLocks/>
          </p:cNvCxnSpPr>
          <p:nvPr/>
        </p:nvCxnSpPr>
        <p:spPr>
          <a:xfrm flipH="1">
            <a:off x="5750340" y="1792054"/>
            <a:ext cx="94937" cy="540597"/>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Gerade Verbindung 42">
            <a:extLst>
              <a:ext uri="{FF2B5EF4-FFF2-40B4-BE49-F238E27FC236}">
                <a16:creationId xmlns:a16="http://schemas.microsoft.com/office/drawing/2014/main" id="{417621AE-060C-7D48-905B-3C1AD399E95C}"/>
              </a:ext>
            </a:extLst>
          </p:cNvPr>
          <p:cNvCxnSpPr>
            <a:cxnSpLocks/>
            <a:stCxn id="2064" idx="3"/>
          </p:cNvCxnSpPr>
          <p:nvPr/>
        </p:nvCxnSpPr>
        <p:spPr>
          <a:xfrm flipH="1">
            <a:off x="7076598" y="2686051"/>
            <a:ext cx="2067402" cy="102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Gerade Verbindung 47">
            <a:extLst>
              <a:ext uri="{FF2B5EF4-FFF2-40B4-BE49-F238E27FC236}">
                <a16:creationId xmlns:a16="http://schemas.microsoft.com/office/drawing/2014/main" id="{EAFE432A-5F06-2E49-80F4-98816EF89FE4}"/>
              </a:ext>
            </a:extLst>
          </p:cNvPr>
          <p:cNvCxnSpPr>
            <a:cxnSpLocks/>
            <a:endCxn id="16" idx="0"/>
          </p:cNvCxnSpPr>
          <p:nvPr/>
        </p:nvCxnSpPr>
        <p:spPr>
          <a:xfrm>
            <a:off x="4640598" y="3095685"/>
            <a:ext cx="1" cy="614569"/>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291F54DF-EFFF-5A44-869E-0A0DB5961055}"/>
              </a:ext>
            </a:extLst>
          </p:cNvPr>
          <p:cNvCxnSpPr>
            <a:cxnSpLocks/>
          </p:cNvCxnSpPr>
          <p:nvPr/>
        </p:nvCxnSpPr>
        <p:spPr>
          <a:xfrm flipH="1">
            <a:off x="3606406" y="3119110"/>
            <a:ext cx="243636" cy="557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Gerade Verbindung 52">
            <a:extLst>
              <a:ext uri="{FF2B5EF4-FFF2-40B4-BE49-F238E27FC236}">
                <a16:creationId xmlns:a16="http://schemas.microsoft.com/office/drawing/2014/main" id="{4F9ED58C-BB64-A844-B855-7C5A8917E0C5}"/>
              </a:ext>
            </a:extLst>
          </p:cNvPr>
          <p:cNvCxnSpPr>
            <a:cxnSpLocks/>
            <a:endCxn id="2062" idx="0"/>
          </p:cNvCxnSpPr>
          <p:nvPr/>
        </p:nvCxnSpPr>
        <p:spPr>
          <a:xfrm>
            <a:off x="5750340" y="3198622"/>
            <a:ext cx="290269" cy="62803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Gerade Verbindung 56">
            <a:extLst>
              <a:ext uri="{FF2B5EF4-FFF2-40B4-BE49-F238E27FC236}">
                <a16:creationId xmlns:a16="http://schemas.microsoft.com/office/drawing/2014/main" id="{AFC12E25-BF38-E64B-B6A6-8D6234DED926}"/>
              </a:ext>
            </a:extLst>
          </p:cNvPr>
          <p:cNvCxnSpPr>
            <a:cxnSpLocks/>
          </p:cNvCxnSpPr>
          <p:nvPr/>
        </p:nvCxnSpPr>
        <p:spPr>
          <a:xfrm flipV="1">
            <a:off x="2879147" y="3048551"/>
            <a:ext cx="498623" cy="326849"/>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Gerade Verbindung 60">
            <a:extLst>
              <a:ext uri="{FF2B5EF4-FFF2-40B4-BE49-F238E27FC236}">
                <a16:creationId xmlns:a16="http://schemas.microsoft.com/office/drawing/2014/main" id="{71A164AE-1720-7142-A4DA-6E85F98E1DB2}"/>
              </a:ext>
            </a:extLst>
          </p:cNvPr>
          <p:cNvCxnSpPr>
            <a:cxnSpLocks/>
          </p:cNvCxnSpPr>
          <p:nvPr/>
        </p:nvCxnSpPr>
        <p:spPr>
          <a:xfrm>
            <a:off x="6069787" y="3003428"/>
            <a:ext cx="365891" cy="262179"/>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Gerade Verbindung 62">
            <a:extLst>
              <a:ext uri="{FF2B5EF4-FFF2-40B4-BE49-F238E27FC236}">
                <a16:creationId xmlns:a16="http://schemas.microsoft.com/office/drawing/2014/main" id="{B79E0981-D50D-D844-BFEF-71ADCC71518E}"/>
              </a:ext>
            </a:extLst>
          </p:cNvPr>
          <p:cNvCxnSpPr>
            <a:cxnSpLocks/>
          </p:cNvCxnSpPr>
          <p:nvPr/>
        </p:nvCxnSpPr>
        <p:spPr>
          <a:xfrm flipH="1">
            <a:off x="6162346" y="2205464"/>
            <a:ext cx="273332" cy="23344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6776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ctr"/>
          <a:lstStyle/>
          <a:p>
            <a:r>
              <a:rPr lang="de-AT" b="1" dirty="0"/>
              <a:t>Fallbeispiel</a:t>
            </a:r>
          </a:p>
        </p:txBody>
      </p:sp>
    </p:spTree>
    <p:extLst>
      <p:ext uri="{BB962C8B-B14F-4D97-AF65-F5344CB8AC3E}">
        <p14:creationId xmlns:p14="http://schemas.microsoft.com/office/powerpoint/2010/main" val="37463513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Text, Screenshot, Website, Webseite enthält.&#10;&#10;Automatisch generierte Beschreibung">
            <a:extLst>
              <a:ext uri="{FF2B5EF4-FFF2-40B4-BE49-F238E27FC236}">
                <a16:creationId xmlns:a16="http://schemas.microsoft.com/office/drawing/2014/main" id="{53786635-80A1-37D5-AF3B-2344E4DF7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5174" y="26012"/>
            <a:ext cx="4053050" cy="5117488"/>
          </a:xfrm>
          <a:prstGeom prst="rect">
            <a:avLst/>
          </a:prstGeom>
        </p:spPr>
      </p:pic>
    </p:spTree>
    <p:extLst>
      <p:ext uri="{BB962C8B-B14F-4D97-AF65-F5344CB8AC3E}">
        <p14:creationId xmlns:p14="http://schemas.microsoft.com/office/powerpoint/2010/main" val="16021220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creenshot, Website, Webseite enthält.&#10;&#10;Automatisch generierte Beschreibung">
            <a:extLst>
              <a:ext uri="{FF2B5EF4-FFF2-40B4-BE49-F238E27FC236}">
                <a16:creationId xmlns:a16="http://schemas.microsoft.com/office/drawing/2014/main" id="{2E493233-3E25-253F-16A9-E9E4F49AE7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616" y="-29691"/>
            <a:ext cx="7956369" cy="5173192"/>
          </a:xfrm>
          <a:prstGeom prst="rect">
            <a:avLst/>
          </a:prstGeom>
        </p:spPr>
      </p:pic>
    </p:spTree>
    <p:extLst>
      <p:ext uri="{BB962C8B-B14F-4D97-AF65-F5344CB8AC3E}">
        <p14:creationId xmlns:p14="http://schemas.microsoft.com/office/powerpoint/2010/main" val="26340824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creenshot, Software, Webseite enthält.&#10;&#10;Automatisch generierte Beschreibung">
            <a:extLst>
              <a:ext uri="{FF2B5EF4-FFF2-40B4-BE49-F238E27FC236}">
                <a16:creationId xmlns:a16="http://schemas.microsoft.com/office/drawing/2014/main" id="{3798BDA2-A492-B20E-B81D-ECB3498E06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798" y="0"/>
            <a:ext cx="8430404" cy="5143500"/>
          </a:xfrm>
          <a:prstGeom prst="rect">
            <a:avLst/>
          </a:prstGeom>
        </p:spPr>
      </p:pic>
    </p:spTree>
    <p:extLst>
      <p:ext uri="{BB962C8B-B14F-4D97-AF65-F5344CB8AC3E}">
        <p14:creationId xmlns:p14="http://schemas.microsoft.com/office/powerpoint/2010/main" val="4959542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ctr"/>
          <a:lstStyle/>
          <a:p>
            <a:r>
              <a:rPr lang="de-AT" b="1" dirty="0"/>
              <a:t>Fallbeispiel</a:t>
            </a:r>
          </a:p>
        </p:txBody>
      </p:sp>
    </p:spTree>
    <p:extLst>
      <p:ext uri="{BB962C8B-B14F-4D97-AF65-F5344CB8AC3E}">
        <p14:creationId xmlns:p14="http://schemas.microsoft.com/office/powerpoint/2010/main" val="36489500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55D9BE7-1335-A767-7C7C-AFED1B55B9CC}"/>
              </a:ext>
            </a:extLst>
          </p:cNvPr>
          <p:cNvPicPr>
            <a:picLocks noChangeAspect="1"/>
          </p:cNvPicPr>
          <p:nvPr/>
        </p:nvPicPr>
        <p:blipFill>
          <a:blip r:embed="rId2"/>
          <a:stretch>
            <a:fillRect/>
          </a:stretch>
        </p:blipFill>
        <p:spPr>
          <a:xfrm>
            <a:off x="539552" y="987574"/>
            <a:ext cx="2231403" cy="3942530"/>
          </a:xfrm>
          <a:prstGeom prst="rect">
            <a:avLst/>
          </a:prstGeom>
        </p:spPr>
      </p:pic>
      <p:pic>
        <p:nvPicPr>
          <p:cNvPr id="8" name="Grafik 7">
            <a:extLst>
              <a:ext uri="{FF2B5EF4-FFF2-40B4-BE49-F238E27FC236}">
                <a16:creationId xmlns:a16="http://schemas.microsoft.com/office/drawing/2014/main" id="{494C175B-E31E-84E5-32C8-B038B4EF09B0}"/>
              </a:ext>
            </a:extLst>
          </p:cNvPr>
          <p:cNvPicPr>
            <a:picLocks noChangeAspect="1"/>
          </p:cNvPicPr>
          <p:nvPr/>
        </p:nvPicPr>
        <p:blipFill>
          <a:blip r:embed="rId3"/>
          <a:stretch>
            <a:fillRect/>
          </a:stretch>
        </p:blipFill>
        <p:spPr>
          <a:xfrm>
            <a:off x="5126116" y="77759"/>
            <a:ext cx="2969697" cy="4987982"/>
          </a:xfrm>
          <a:prstGeom prst="rect">
            <a:avLst/>
          </a:prstGeom>
        </p:spPr>
      </p:pic>
      <p:sp>
        <p:nvSpPr>
          <p:cNvPr id="12" name="Pfeil: nach rechts 11">
            <a:extLst>
              <a:ext uri="{FF2B5EF4-FFF2-40B4-BE49-F238E27FC236}">
                <a16:creationId xmlns:a16="http://schemas.microsoft.com/office/drawing/2014/main" id="{2FA3E9BF-ECD9-8DD0-2ABA-72B3B0FCA638}"/>
              </a:ext>
            </a:extLst>
          </p:cNvPr>
          <p:cNvSpPr/>
          <p:nvPr/>
        </p:nvSpPr>
        <p:spPr>
          <a:xfrm>
            <a:off x="3275856" y="2139702"/>
            <a:ext cx="1584176" cy="6480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004246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ctr"/>
          <a:lstStyle/>
          <a:p>
            <a:r>
              <a:rPr lang="de-AT" b="1" dirty="0"/>
              <a:t>Data </a:t>
            </a:r>
            <a:r>
              <a:rPr lang="de-AT" b="1" dirty="0" err="1"/>
              <a:t>Breach</a:t>
            </a:r>
            <a:endParaRPr lang="de-AT" b="1" dirty="0"/>
          </a:p>
        </p:txBody>
      </p:sp>
    </p:spTree>
    <p:extLst>
      <p:ext uri="{BB962C8B-B14F-4D97-AF65-F5344CB8AC3E}">
        <p14:creationId xmlns:p14="http://schemas.microsoft.com/office/powerpoint/2010/main" val="1718633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B378D0F-4334-DAAC-0404-578ED25F8691}"/>
              </a:ext>
            </a:extLst>
          </p:cNvPr>
          <p:cNvSpPr>
            <a:spLocks noGrp="1"/>
          </p:cNvSpPr>
          <p:nvPr>
            <p:ph type="title"/>
          </p:nvPr>
        </p:nvSpPr>
        <p:spPr>
          <a:xfrm>
            <a:off x="539750" y="627460"/>
            <a:ext cx="8064499" cy="387798"/>
          </a:xfrm>
        </p:spPr>
        <p:txBody>
          <a:bodyPr/>
          <a:lstStyle/>
          <a:p>
            <a:r>
              <a:rPr lang="de-AT" sz="2800" dirty="0"/>
              <a:t>DATA </a:t>
            </a:r>
            <a:r>
              <a:rPr lang="de-AT" sz="2800" dirty="0" err="1"/>
              <a:t>Breach</a:t>
            </a:r>
            <a:endParaRPr lang="de-AT" sz="2800" dirty="0"/>
          </a:p>
        </p:txBody>
      </p:sp>
      <p:sp>
        <p:nvSpPr>
          <p:cNvPr id="6" name="Untertitel 5">
            <a:extLst>
              <a:ext uri="{FF2B5EF4-FFF2-40B4-BE49-F238E27FC236}">
                <a16:creationId xmlns:a16="http://schemas.microsoft.com/office/drawing/2014/main" id="{1D7C5DBF-04F2-4585-6B2D-37773B05A378}"/>
              </a:ext>
            </a:extLst>
          </p:cNvPr>
          <p:cNvSpPr>
            <a:spLocks noGrp="1"/>
          </p:cNvSpPr>
          <p:nvPr>
            <p:ph type="subTitle" idx="1"/>
          </p:nvPr>
        </p:nvSpPr>
        <p:spPr>
          <a:xfrm>
            <a:off x="539749" y="1252496"/>
            <a:ext cx="8064499" cy="2215991"/>
          </a:xfrm>
        </p:spPr>
        <p:txBody>
          <a:bodyPr/>
          <a:lstStyle/>
          <a:p>
            <a:pPr algn="just"/>
            <a:r>
              <a:rPr lang="de-AT" sz="2400" dirty="0"/>
              <a:t>Hat die Verletzung des Schutzes personenbezogener Daten voraussichtlich ein hohes Risiko für die persönlichen Rechte und Freiheiten natürlicher Personen zur Folge, so benachrichtigt der Verantwortliche die betroffene Person unverzüglich von der Verletzung.</a:t>
            </a:r>
          </a:p>
        </p:txBody>
      </p:sp>
    </p:spTree>
    <p:extLst>
      <p:ext uri="{BB962C8B-B14F-4D97-AF65-F5344CB8AC3E}">
        <p14:creationId xmlns:p14="http://schemas.microsoft.com/office/powerpoint/2010/main" val="41078448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191AAEB-FBA9-437F-D5B6-0399D63C8157}"/>
              </a:ext>
            </a:extLst>
          </p:cNvPr>
          <p:cNvPicPr>
            <a:picLocks noChangeAspect="1"/>
          </p:cNvPicPr>
          <p:nvPr/>
        </p:nvPicPr>
        <p:blipFill>
          <a:blip r:embed="rId2"/>
          <a:stretch>
            <a:fillRect/>
          </a:stretch>
        </p:blipFill>
        <p:spPr>
          <a:xfrm>
            <a:off x="323528" y="223619"/>
            <a:ext cx="3979367" cy="4696261"/>
          </a:xfrm>
          <a:prstGeom prst="rect">
            <a:avLst/>
          </a:prstGeom>
        </p:spPr>
      </p:pic>
      <p:pic>
        <p:nvPicPr>
          <p:cNvPr id="1026" name="Grafik 1">
            <a:extLst>
              <a:ext uri="{FF2B5EF4-FFF2-40B4-BE49-F238E27FC236}">
                <a16:creationId xmlns:a16="http://schemas.microsoft.com/office/drawing/2014/main" id="{1776ED1F-FBC6-02DF-EE92-A6663AF99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741" y="223619"/>
            <a:ext cx="4018723" cy="4687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69137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t>Exkurs: Identitätsmissbrauch</a:t>
            </a:r>
          </a:p>
        </p:txBody>
      </p:sp>
      <p:sp>
        <p:nvSpPr>
          <p:cNvPr id="3" name="Untertitel 2"/>
          <p:cNvSpPr>
            <a:spLocks noGrp="1"/>
          </p:cNvSpPr>
          <p:nvPr>
            <p:ph type="subTitle" idx="1"/>
          </p:nvPr>
        </p:nvSpPr>
        <p:spPr>
          <a:xfrm>
            <a:off x="546902" y="1084039"/>
            <a:ext cx="8064499" cy="3313728"/>
          </a:xfrm>
        </p:spPr>
        <p:txBody>
          <a:bodyPr/>
          <a:lstStyle/>
          <a:p>
            <a:pPr marL="285750" indent="-285750">
              <a:buFont typeface="Arial" panose="020B0604020202020204" pitchFamily="34" charset="0"/>
              <a:buChar char="•"/>
            </a:pPr>
            <a:r>
              <a:rPr lang="de-AT" sz="1800" dirty="0"/>
              <a:t>Verbrechen im Fremden Namen</a:t>
            </a:r>
          </a:p>
          <a:p>
            <a:pPr marL="285750" indent="-285750">
              <a:buFont typeface="Arial" panose="020B0604020202020204" pitchFamily="34" charset="0"/>
              <a:buChar char="•"/>
            </a:pPr>
            <a:r>
              <a:rPr lang="de-AT" sz="1800" dirty="0"/>
              <a:t>Öffentliche Daten</a:t>
            </a:r>
          </a:p>
          <a:p>
            <a:pPr marL="285750" indent="-285750">
              <a:buFont typeface="Arial" panose="020B0604020202020204" pitchFamily="34" charset="0"/>
              <a:buChar char="•"/>
            </a:pPr>
            <a:r>
              <a:rPr lang="de-AT" sz="1800" dirty="0"/>
              <a:t>Kriminell Erbeutet</a:t>
            </a:r>
          </a:p>
          <a:p>
            <a:pPr marL="285750" indent="-285750">
              <a:buFont typeface="Arial" panose="020B0604020202020204" pitchFamily="34" charset="0"/>
              <a:buChar char="•"/>
            </a:pPr>
            <a:r>
              <a:rPr lang="de-AT" sz="1800" dirty="0" err="1"/>
              <a:t>DatenLeck</a:t>
            </a:r>
            <a:endParaRPr lang="de-AT" sz="1800" dirty="0"/>
          </a:p>
          <a:p>
            <a:pPr marL="285750" indent="-285750">
              <a:buFont typeface="Arial" panose="020B0604020202020204" pitchFamily="34" charset="0"/>
              <a:buChar char="•"/>
            </a:pPr>
            <a:endParaRPr lang="de-AT" sz="1800" dirty="0"/>
          </a:p>
          <a:p>
            <a:pPr marL="285750" indent="-285750">
              <a:buFont typeface="Arial" panose="020B0604020202020204" pitchFamily="34" charset="0"/>
              <a:buChar char="•"/>
            </a:pPr>
            <a:r>
              <a:rPr lang="de-AT" sz="1800" dirty="0">
                <a:hlinkClick r:id="rId2"/>
              </a:rPr>
              <a:t>https://leakchecker.uni-bonn.de</a:t>
            </a:r>
            <a:endParaRPr lang="de-AT" sz="1800" dirty="0"/>
          </a:p>
          <a:p>
            <a:pPr marL="285750" indent="-285750">
              <a:buFont typeface="Arial" panose="020B0604020202020204" pitchFamily="34" charset="0"/>
              <a:buChar char="•"/>
            </a:pPr>
            <a:r>
              <a:rPr lang="de-AT" sz="1800" dirty="0">
                <a:hlinkClick r:id="rId3"/>
              </a:rPr>
              <a:t>https://sec.hpi.de/ilc/search</a:t>
            </a:r>
            <a:endParaRPr lang="de-AT" sz="1800" dirty="0"/>
          </a:p>
          <a:p>
            <a:pPr marL="285750" indent="-285750">
              <a:buFont typeface="Arial" panose="020B0604020202020204" pitchFamily="34" charset="0"/>
              <a:buChar char="•"/>
            </a:pPr>
            <a:r>
              <a:rPr lang="de-AT" sz="1800" dirty="0">
                <a:hlinkClick r:id="rId4"/>
              </a:rPr>
              <a:t>https://haveibeenpwned.com</a:t>
            </a:r>
            <a:endParaRPr lang="de-AT" sz="1800" dirty="0"/>
          </a:p>
          <a:p>
            <a:pPr marL="285750" indent="-285750">
              <a:buFont typeface="Arial" panose="020B0604020202020204" pitchFamily="34" charset="0"/>
              <a:buChar char="•"/>
            </a:pPr>
            <a:endParaRPr lang="de-AT" sz="1800" dirty="0"/>
          </a:p>
        </p:txBody>
      </p:sp>
    </p:spTree>
    <p:extLst>
      <p:ext uri="{BB962C8B-B14F-4D97-AF65-F5344CB8AC3E}">
        <p14:creationId xmlns:p14="http://schemas.microsoft.com/office/powerpoint/2010/main" val="3646672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6">
            <a:extLst>
              <a:ext uri="{FF2B5EF4-FFF2-40B4-BE49-F238E27FC236}">
                <a16:creationId xmlns:a16="http://schemas.microsoft.com/office/drawing/2014/main" id="{CE90011F-52F2-224C-B72A-C48CB3A6387A}"/>
              </a:ext>
            </a:extLst>
          </p:cNvPr>
          <p:cNvPicPr>
            <a:picLocks noChangeAspect="1"/>
          </p:cNvPicPr>
          <p:nvPr/>
        </p:nvPicPr>
        <p:blipFill>
          <a:blip r:embed="rId2"/>
          <a:stretch>
            <a:fillRect/>
          </a:stretch>
        </p:blipFill>
        <p:spPr>
          <a:xfrm>
            <a:off x="4248674" y="245479"/>
            <a:ext cx="1016546" cy="1016546"/>
          </a:xfrm>
          <a:prstGeom prst="rect">
            <a:avLst/>
          </a:prstGeom>
        </p:spPr>
      </p:pic>
      <p:pic>
        <p:nvPicPr>
          <p:cNvPr id="4" name="Bild 4">
            <a:extLst>
              <a:ext uri="{FF2B5EF4-FFF2-40B4-BE49-F238E27FC236}">
                <a16:creationId xmlns:a16="http://schemas.microsoft.com/office/drawing/2014/main" id="{1EECCDC5-A728-4D47-833C-DC6E87BD18E3}"/>
              </a:ext>
            </a:extLst>
          </p:cNvPr>
          <p:cNvPicPr>
            <a:picLocks noChangeAspect="1"/>
          </p:cNvPicPr>
          <p:nvPr/>
        </p:nvPicPr>
        <p:blipFill>
          <a:blip r:embed="rId3"/>
          <a:stretch>
            <a:fillRect/>
          </a:stretch>
        </p:blipFill>
        <p:spPr>
          <a:xfrm>
            <a:off x="1561938" y="4053268"/>
            <a:ext cx="1076141" cy="1076141"/>
          </a:xfrm>
          <a:prstGeom prst="rect">
            <a:avLst/>
          </a:prstGeom>
        </p:spPr>
      </p:pic>
      <p:pic>
        <p:nvPicPr>
          <p:cNvPr id="8" name="Bild 1">
            <a:extLst>
              <a:ext uri="{FF2B5EF4-FFF2-40B4-BE49-F238E27FC236}">
                <a16:creationId xmlns:a16="http://schemas.microsoft.com/office/drawing/2014/main" id="{27F230A5-E8A1-F742-9B50-169D9EAEF30A}"/>
              </a:ext>
            </a:extLst>
          </p:cNvPr>
          <p:cNvPicPr>
            <a:picLocks noChangeAspect="1"/>
          </p:cNvPicPr>
          <p:nvPr/>
        </p:nvPicPr>
        <p:blipFill>
          <a:blip r:embed="rId4"/>
          <a:stretch>
            <a:fillRect/>
          </a:stretch>
        </p:blipFill>
        <p:spPr>
          <a:xfrm>
            <a:off x="6614662" y="216610"/>
            <a:ext cx="994482" cy="994482"/>
          </a:xfrm>
          <a:prstGeom prst="rect">
            <a:avLst/>
          </a:prstGeom>
        </p:spPr>
      </p:pic>
      <p:pic>
        <p:nvPicPr>
          <p:cNvPr id="9" name="Bild 7">
            <a:extLst>
              <a:ext uri="{FF2B5EF4-FFF2-40B4-BE49-F238E27FC236}">
                <a16:creationId xmlns:a16="http://schemas.microsoft.com/office/drawing/2014/main" id="{7A7208AD-9C8C-3D48-99B2-62DCA8B25841}"/>
              </a:ext>
            </a:extLst>
          </p:cNvPr>
          <p:cNvPicPr>
            <a:picLocks noChangeAspect="1"/>
          </p:cNvPicPr>
          <p:nvPr/>
        </p:nvPicPr>
        <p:blipFill>
          <a:blip r:embed="rId5"/>
          <a:stretch>
            <a:fillRect/>
          </a:stretch>
        </p:blipFill>
        <p:spPr>
          <a:xfrm>
            <a:off x="1565725" y="1844867"/>
            <a:ext cx="1111073" cy="1111073"/>
          </a:xfrm>
          <a:prstGeom prst="rect">
            <a:avLst/>
          </a:prstGeom>
        </p:spPr>
      </p:pic>
      <p:pic>
        <p:nvPicPr>
          <p:cNvPr id="5122" name="Picture 2" descr="https://s14-eu5.startpage.com/cgi-bin/serveimage?url=https:%2F%2Fimages-eu.ssl-images-amazon.com%2Fimages%2FI%2F51GCT8KMJsL.png&amp;sp=8c3c168e70743afb3bd563f2bae447aa">
            <a:extLst>
              <a:ext uri="{FF2B5EF4-FFF2-40B4-BE49-F238E27FC236}">
                <a16:creationId xmlns:a16="http://schemas.microsoft.com/office/drawing/2014/main" id="{65708F26-61E1-A346-A274-6A626476AD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415" y="2940698"/>
            <a:ext cx="963133" cy="96313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s14-eu5.startpage.com/cgi-bin/serveimage?url=https:%2F%2Fwww.heraldclub.com%2Fwp-content%2Fuploads%2F2017%2F12%2F4VCBFVmZZMyAOAQXih2A_91R9FxnqtijzR2R1n1b7OyUl5WaMlpUO3paY5hLYIkPgsbC.png&amp;sp=a50f7626564bb5d4d6ca04df0ee9b26b">
            <a:extLst>
              <a:ext uri="{FF2B5EF4-FFF2-40B4-BE49-F238E27FC236}">
                <a16:creationId xmlns:a16="http://schemas.microsoft.com/office/drawing/2014/main" id="{491279AA-36E6-EF40-9287-E5B9010D4F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0811" y="3860305"/>
            <a:ext cx="1074005" cy="107400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s14-eu5.startpage.com/cgi-bin/serveimage?url=https%3A%2F%2Fis4-ssl.mzstatic.com%2Fimage%2Fthumb%2FPurple128%2Fv4%2Fb7%2F0f%2F11%2Fb70f11b2-3dc0-fce1-e671-4cf61312ff18%2FAppIcon-1x_U007emarketing-85-220-0-4.png%2F1200x630bb.jpg&amp;sp=4dbdc8608c2451673ddbe74de3260560">
            <a:extLst>
              <a:ext uri="{FF2B5EF4-FFF2-40B4-BE49-F238E27FC236}">
                <a16:creationId xmlns:a16="http://schemas.microsoft.com/office/drawing/2014/main" id="{DE0DD8E7-7B7D-2D4F-B758-640042AEF4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6868" y="4009330"/>
            <a:ext cx="852931" cy="85293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s14-eu5.startpage.com/cgi-bin/serveimage?url=https%3A%2F%2Fis2-ssl.mzstatic.com%2Fimage%2Fthumb%2FPurple128%2Fv4%2Fb4%2Fc4%2F8b%2Fb4c48b52-fae9-8867-8629-b3a9281009d0%2FIcon_Red-1x_U007emarketing-85-220-0-6.png%2F600x600bf.jpg&amp;sp=40d2fa5ec9bbefb1552855a24384876a">
            <a:extLst>
              <a:ext uri="{FF2B5EF4-FFF2-40B4-BE49-F238E27FC236}">
                <a16:creationId xmlns:a16="http://schemas.microsoft.com/office/drawing/2014/main" id="{6398928D-3450-6D47-9ED3-E4C0C43B47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25785" y="3108486"/>
            <a:ext cx="908752" cy="90875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s14-eu5.startpage.com/cgi-bin/serveimage?url=http:%2F%2Fwww.pngall.com%2Fwp-content%2Fuploads%2F2016%2F07%2FTwitter-Download-PNG.png&amp;sp=fb59fb9f157ad4a20d66a2de36796ccd">
            <a:extLst>
              <a:ext uri="{FF2B5EF4-FFF2-40B4-BE49-F238E27FC236}">
                <a16:creationId xmlns:a16="http://schemas.microsoft.com/office/drawing/2014/main" id="{9F289111-9D0B-6A4E-92F2-E6F5CD424C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77813" y="2585575"/>
            <a:ext cx="1068179" cy="10681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s://s14-eu5.startpage.com/cgi-bin/serveimage?url=https:%2F%2Fyt3.ggpht.com%2Fa-%2FAJLlDp0A8aN-1UU5QZ56oM_pJPQr9BM3YkQyLU-tBw%3Ds900-mo-c-c0xffffffff-rj-k-no&amp;sp=7d021861fc7ead7506c4e9cb50035164">
            <a:extLst>
              <a:ext uri="{FF2B5EF4-FFF2-40B4-BE49-F238E27FC236}">
                <a16:creationId xmlns:a16="http://schemas.microsoft.com/office/drawing/2014/main" id="{E9A08B47-0772-0B4A-8D22-6FAFC98193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85937" y="1575231"/>
            <a:ext cx="817351" cy="817351"/>
          </a:xfrm>
          <a:prstGeom prst="rect">
            <a:avLst/>
          </a:prstGeom>
          <a:noFill/>
          <a:extLst>
            <a:ext uri="{909E8E84-426E-40DD-AFC4-6F175D3DCCD1}">
              <a14:hiddenFill xmlns:a14="http://schemas.microsoft.com/office/drawing/2010/main">
                <a:solidFill>
                  <a:srgbClr val="FFFFFF"/>
                </a:solidFill>
              </a14:hiddenFill>
            </a:ext>
          </a:extLst>
        </p:spPr>
      </p:pic>
      <p:pic>
        <p:nvPicPr>
          <p:cNvPr id="5" name="Bild 5">
            <a:extLst>
              <a:ext uri="{FF2B5EF4-FFF2-40B4-BE49-F238E27FC236}">
                <a16:creationId xmlns:a16="http://schemas.microsoft.com/office/drawing/2014/main" id="{41F70B67-352E-0A45-A1F7-2F2CA2E009B5}"/>
              </a:ext>
            </a:extLst>
          </p:cNvPr>
          <p:cNvPicPr>
            <a:picLocks noChangeAspect="1"/>
          </p:cNvPicPr>
          <p:nvPr/>
        </p:nvPicPr>
        <p:blipFill>
          <a:blip r:embed="rId12"/>
          <a:stretch>
            <a:fillRect/>
          </a:stretch>
        </p:blipFill>
        <p:spPr>
          <a:xfrm>
            <a:off x="1688383" y="854497"/>
            <a:ext cx="979209" cy="979209"/>
          </a:xfrm>
          <a:prstGeom prst="rect">
            <a:avLst/>
          </a:prstGeom>
        </p:spPr>
      </p:pic>
      <p:pic>
        <p:nvPicPr>
          <p:cNvPr id="1026" name="Picture 2" descr="Cartoon, Niedlich, Niedlichen Tiere, Krake, Meer">
            <a:extLst>
              <a:ext uri="{FF2B5EF4-FFF2-40B4-BE49-F238E27FC236}">
                <a16:creationId xmlns:a16="http://schemas.microsoft.com/office/drawing/2014/main" id="{7AD9BB73-5F46-2C49-83E3-459D5A8F455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24913" y="1659736"/>
            <a:ext cx="2055383" cy="20553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14-eu5.startpage.com/cgi-bin/serveimage?url=https:%2F%2Fis4-ssl.mzstatic.com%2Fimage%2Fthumb%2FPurple118%2Fv4%2F7c%2F19%2F0d%2F7c190de7-f52d-25f4-f150-9e88514565f4%2FAppIcon-1x_U007emarketing-0-85-220-0-3.png%2F246x0w.jpg&amp;sp=fc358fee6db00dee7cac9cedac40b90b">
            <a:extLst>
              <a:ext uri="{FF2B5EF4-FFF2-40B4-BE49-F238E27FC236}">
                <a16:creationId xmlns:a16="http://schemas.microsoft.com/office/drawing/2014/main" id="{05216C61-0007-5C48-BC25-5290E85F8B0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07458" y="216610"/>
            <a:ext cx="1034564" cy="1034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s14-eu5.startpage.com/cgi-bin/serveimage?url=https:%2F%2Fyt3.ggpht.com%2Fa-%2FAJLlDp0TFaxkKTbr1YMaEdj0KOLllMoFJcuWOIm4XA%3Ds900-mo-c-c0xffffffff-rj-k-no&amp;sp=a7163a872ea0f2340d5141c49826dc33">
            <a:extLst>
              <a:ext uri="{FF2B5EF4-FFF2-40B4-BE49-F238E27FC236}">
                <a16:creationId xmlns:a16="http://schemas.microsoft.com/office/drawing/2014/main" id="{0BB148D9-B21B-C340-8899-FCFE6D76E48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06688" y="887860"/>
            <a:ext cx="748329" cy="748329"/>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Gerade Verbindung 22">
            <a:extLst>
              <a:ext uri="{FF2B5EF4-FFF2-40B4-BE49-F238E27FC236}">
                <a16:creationId xmlns:a16="http://schemas.microsoft.com/office/drawing/2014/main" id="{B0BB6AE1-E7F0-ED45-A7EB-6400F0BB326A}"/>
              </a:ext>
            </a:extLst>
          </p:cNvPr>
          <p:cNvCxnSpPr/>
          <p:nvPr/>
        </p:nvCxnSpPr>
        <p:spPr>
          <a:xfrm>
            <a:off x="3391992" y="1331793"/>
            <a:ext cx="439046" cy="3680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A40A8105-8399-8549-9F8E-C39BE1E2F3E2}"/>
              </a:ext>
            </a:extLst>
          </p:cNvPr>
          <p:cNvCxnSpPr>
            <a:cxnSpLocks/>
          </p:cNvCxnSpPr>
          <p:nvPr/>
        </p:nvCxnSpPr>
        <p:spPr>
          <a:xfrm>
            <a:off x="2583071" y="1659736"/>
            <a:ext cx="984382" cy="6929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A6B53E25-E17F-7D4C-9D77-CF9860135759}"/>
              </a:ext>
            </a:extLst>
          </p:cNvPr>
          <p:cNvCxnSpPr>
            <a:cxnSpLocks/>
            <a:endCxn id="1026" idx="1"/>
          </p:cNvCxnSpPr>
          <p:nvPr/>
        </p:nvCxnSpPr>
        <p:spPr>
          <a:xfrm>
            <a:off x="2638079" y="2543029"/>
            <a:ext cx="886834" cy="1443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Gerade Verbindung 29">
            <a:extLst>
              <a:ext uri="{FF2B5EF4-FFF2-40B4-BE49-F238E27FC236}">
                <a16:creationId xmlns:a16="http://schemas.microsoft.com/office/drawing/2014/main" id="{B57E1E31-F189-2440-9BAA-C84806E8E85A}"/>
              </a:ext>
            </a:extLst>
          </p:cNvPr>
          <p:cNvCxnSpPr>
            <a:cxnSpLocks/>
          </p:cNvCxnSpPr>
          <p:nvPr/>
        </p:nvCxnSpPr>
        <p:spPr>
          <a:xfrm>
            <a:off x="5587990" y="2777586"/>
            <a:ext cx="905642" cy="34885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Gerade Verbindung 34">
            <a:extLst>
              <a:ext uri="{FF2B5EF4-FFF2-40B4-BE49-F238E27FC236}">
                <a16:creationId xmlns:a16="http://schemas.microsoft.com/office/drawing/2014/main" id="{0097803A-8F22-A042-A6B4-ECB780CA0B5E}"/>
              </a:ext>
            </a:extLst>
          </p:cNvPr>
          <p:cNvCxnSpPr/>
          <p:nvPr/>
        </p:nvCxnSpPr>
        <p:spPr>
          <a:xfrm>
            <a:off x="5628733" y="3457843"/>
            <a:ext cx="439046" cy="368003"/>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E22052AB-0D25-854A-8B91-2F8A2B999479}"/>
              </a:ext>
            </a:extLst>
          </p:cNvPr>
          <p:cNvCxnSpPr>
            <a:cxnSpLocks/>
          </p:cNvCxnSpPr>
          <p:nvPr/>
        </p:nvCxnSpPr>
        <p:spPr>
          <a:xfrm flipV="1">
            <a:off x="5660679" y="2132407"/>
            <a:ext cx="760263" cy="29404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Gerade Verbindung 39">
            <a:extLst>
              <a:ext uri="{FF2B5EF4-FFF2-40B4-BE49-F238E27FC236}">
                <a16:creationId xmlns:a16="http://schemas.microsoft.com/office/drawing/2014/main" id="{6CD3EAC3-7200-0C41-A56F-8212DC5B8A05}"/>
              </a:ext>
            </a:extLst>
          </p:cNvPr>
          <p:cNvCxnSpPr>
            <a:cxnSpLocks/>
          </p:cNvCxnSpPr>
          <p:nvPr/>
        </p:nvCxnSpPr>
        <p:spPr>
          <a:xfrm>
            <a:off x="4741765" y="1170945"/>
            <a:ext cx="0" cy="423367"/>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6C57EEC1-DEAA-1942-A57A-363714BED42D}"/>
              </a:ext>
            </a:extLst>
          </p:cNvPr>
          <p:cNvCxnSpPr>
            <a:cxnSpLocks/>
          </p:cNvCxnSpPr>
          <p:nvPr/>
        </p:nvCxnSpPr>
        <p:spPr>
          <a:xfrm flipH="1">
            <a:off x="3814290" y="3803827"/>
            <a:ext cx="168608" cy="37416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Gerade Verbindung 44">
            <a:extLst>
              <a:ext uri="{FF2B5EF4-FFF2-40B4-BE49-F238E27FC236}">
                <a16:creationId xmlns:a16="http://schemas.microsoft.com/office/drawing/2014/main" id="{FCB743B3-ACF7-3B40-BD52-2BEB82628A00}"/>
              </a:ext>
            </a:extLst>
          </p:cNvPr>
          <p:cNvCxnSpPr>
            <a:cxnSpLocks/>
          </p:cNvCxnSpPr>
          <p:nvPr/>
        </p:nvCxnSpPr>
        <p:spPr>
          <a:xfrm flipH="1">
            <a:off x="5275768" y="1607891"/>
            <a:ext cx="374165" cy="325964"/>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Gerade Verbindung 47">
            <a:extLst>
              <a:ext uri="{FF2B5EF4-FFF2-40B4-BE49-F238E27FC236}">
                <a16:creationId xmlns:a16="http://schemas.microsoft.com/office/drawing/2014/main" id="{F5269ED2-D014-1442-A575-F7BBACC94C2C}"/>
              </a:ext>
            </a:extLst>
          </p:cNvPr>
          <p:cNvCxnSpPr>
            <a:cxnSpLocks/>
          </p:cNvCxnSpPr>
          <p:nvPr/>
        </p:nvCxnSpPr>
        <p:spPr>
          <a:xfrm flipV="1">
            <a:off x="5539353" y="1332696"/>
            <a:ext cx="1243736" cy="795261"/>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Gerade Verbindung 49">
            <a:extLst>
              <a:ext uri="{FF2B5EF4-FFF2-40B4-BE49-F238E27FC236}">
                <a16:creationId xmlns:a16="http://schemas.microsoft.com/office/drawing/2014/main" id="{F04FBDD4-C056-9E43-9C0C-D94DEDF37D9F}"/>
              </a:ext>
            </a:extLst>
          </p:cNvPr>
          <p:cNvCxnSpPr>
            <a:cxnSpLocks/>
          </p:cNvCxnSpPr>
          <p:nvPr/>
        </p:nvCxnSpPr>
        <p:spPr>
          <a:xfrm>
            <a:off x="5107651" y="3614321"/>
            <a:ext cx="235682" cy="313632"/>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Gerade Verbindung 52">
            <a:extLst>
              <a:ext uri="{FF2B5EF4-FFF2-40B4-BE49-F238E27FC236}">
                <a16:creationId xmlns:a16="http://schemas.microsoft.com/office/drawing/2014/main" id="{ACAD3029-382F-EA49-B732-FCFD6999C0C8}"/>
              </a:ext>
            </a:extLst>
          </p:cNvPr>
          <p:cNvCxnSpPr>
            <a:cxnSpLocks/>
          </p:cNvCxnSpPr>
          <p:nvPr/>
        </p:nvCxnSpPr>
        <p:spPr>
          <a:xfrm flipV="1">
            <a:off x="2638079" y="3562862"/>
            <a:ext cx="906635" cy="61513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Gerade Verbindung 55">
            <a:extLst>
              <a:ext uri="{FF2B5EF4-FFF2-40B4-BE49-F238E27FC236}">
                <a16:creationId xmlns:a16="http://schemas.microsoft.com/office/drawing/2014/main" id="{67475F08-4398-4F4C-8B7E-892119AB46EE}"/>
              </a:ext>
            </a:extLst>
          </p:cNvPr>
          <p:cNvCxnSpPr>
            <a:cxnSpLocks/>
          </p:cNvCxnSpPr>
          <p:nvPr/>
        </p:nvCxnSpPr>
        <p:spPr>
          <a:xfrm flipV="1">
            <a:off x="2302241" y="2957409"/>
            <a:ext cx="1116477" cy="273317"/>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Gerade Verbindung 59">
            <a:extLst>
              <a:ext uri="{FF2B5EF4-FFF2-40B4-BE49-F238E27FC236}">
                <a16:creationId xmlns:a16="http://schemas.microsoft.com/office/drawing/2014/main" id="{3121C10E-BE13-EB4A-AD09-D5A8C853432F}"/>
              </a:ext>
            </a:extLst>
          </p:cNvPr>
          <p:cNvCxnSpPr>
            <a:cxnSpLocks/>
          </p:cNvCxnSpPr>
          <p:nvPr/>
        </p:nvCxnSpPr>
        <p:spPr>
          <a:xfrm flipV="1">
            <a:off x="3119465" y="3262790"/>
            <a:ext cx="428439" cy="313563"/>
          </a:xfrm>
          <a:prstGeom prst="line">
            <a:avLst/>
          </a:prstGeom>
        </p:spPr>
        <p:style>
          <a:lnRef idx="1">
            <a:schemeClr val="accent1"/>
          </a:lnRef>
          <a:fillRef idx="0">
            <a:schemeClr val="accent1"/>
          </a:fillRef>
          <a:effectRef idx="0">
            <a:schemeClr val="accent1"/>
          </a:effectRef>
          <a:fontRef idx="minor">
            <a:schemeClr val="tx1"/>
          </a:fontRef>
        </p:style>
      </p:cxnSp>
      <p:pic>
        <p:nvPicPr>
          <p:cNvPr id="31" name="Bild 14">
            <a:extLst>
              <a:ext uri="{FF2B5EF4-FFF2-40B4-BE49-F238E27FC236}">
                <a16:creationId xmlns:a16="http://schemas.microsoft.com/office/drawing/2014/main" id="{3DE15728-0873-41EE-AF30-471E2CE276B0}"/>
              </a:ext>
            </a:extLst>
          </p:cNvPr>
          <p:cNvPicPr>
            <a:picLocks noChangeAspect="1"/>
          </p:cNvPicPr>
          <p:nvPr/>
        </p:nvPicPr>
        <p:blipFill rotWithShape="1">
          <a:blip r:embed="rId16"/>
          <a:srcRect l="22425" t="30612" r="57456" b="28979"/>
          <a:stretch/>
        </p:blipFill>
        <p:spPr>
          <a:xfrm>
            <a:off x="3155361" y="4179461"/>
            <a:ext cx="1033429" cy="830243"/>
          </a:xfrm>
          <a:prstGeom prst="rect">
            <a:avLst/>
          </a:prstGeom>
        </p:spPr>
      </p:pic>
    </p:spTree>
    <p:extLst>
      <p:ext uri="{BB962C8B-B14F-4D97-AF65-F5344CB8AC3E}">
        <p14:creationId xmlns:p14="http://schemas.microsoft.com/office/powerpoint/2010/main" val="34277921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stretch>
            <a:fillRect/>
          </a:stretch>
        </p:blipFill>
        <p:spPr>
          <a:xfrm>
            <a:off x="2051720" y="339502"/>
            <a:ext cx="4988024" cy="4681068"/>
          </a:xfrm>
          <a:prstGeom prst="rect">
            <a:avLst/>
          </a:prstGeom>
        </p:spPr>
      </p:pic>
    </p:spTree>
    <p:extLst>
      <p:ext uri="{BB962C8B-B14F-4D97-AF65-F5344CB8AC3E}">
        <p14:creationId xmlns:p14="http://schemas.microsoft.com/office/powerpoint/2010/main" val="30943922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 y="847312"/>
            <a:ext cx="9144000" cy="467427"/>
          </a:xfrm>
        </p:spPr>
        <p:txBody>
          <a:bodyPr anchor="ctr"/>
          <a:lstStyle/>
          <a:p>
            <a:r>
              <a:rPr lang="de-DE" b="1" dirty="0"/>
              <a:t>Schadsoftware</a:t>
            </a:r>
          </a:p>
        </p:txBody>
      </p:sp>
    </p:spTree>
    <p:extLst>
      <p:ext uri="{BB962C8B-B14F-4D97-AF65-F5344CB8AC3E}">
        <p14:creationId xmlns:p14="http://schemas.microsoft.com/office/powerpoint/2010/main" val="3179125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Visitenkarte, Screenshot, Schrift enthält.&#10;&#10;Automatisch generierte Beschreibung">
            <a:extLst>
              <a:ext uri="{FF2B5EF4-FFF2-40B4-BE49-F238E27FC236}">
                <a16:creationId xmlns:a16="http://schemas.microsoft.com/office/drawing/2014/main" id="{1BDBBD81-3F67-7F0C-DACF-C8270546E0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483518"/>
            <a:ext cx="5726509" cy="3969277"/>
          </a:xfrm>
          <a:prstGeom prst="rect">
            <a:avLst/>
          </a:prstGeom>
        </p:spPr>
      </p:pic>
    </p:spTree>
    <p:extLst>
      <p:ext uri="{BB962C8B-B14F-4D97-AF65-F5344CB8AC3E}">
        <p14:creationId xmlns:p14="http://schemas.microsoft.com/office/powerpoint/2010/main" val="19617588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401FA64-1154-A211-F895-03B4EA7DAB54}"/>
              </a:ext>
            </a:extLst>
          </p:cNvPr>
          <p:cNvPicPr>
            <a:picLocks noChangeAspect="1"/>
          </p:cNvPicPr>
          <p:nvPr/>
        </p:nvPicPr>
        <p:blipFill>
          <a:blip r:embed="rId2"/>
          <a:stretch>
            <a:fillRect/>
          </a:stretch>
        </p:blipFill>
        <p:spPr>
          <a:xfrm>
            <a:off x="3347864" y="771550"/>
            <a:ext cx="2247900" cy="3333750"/>
          </a:xfrm>
          <a:prstGeom prst="rect">
            <a:avLst/>
          </a:prstGeom>
        </p:spPr>
      </p:pic>
    </p:spTree>
    <p:extLst>
      <p:ext uri="{BB962C8B-B14F-4D97-AF65-F5344CB8AC3E}">
        <p14:creationId xmlns:p14="http://schemas.microsoft.com/office/powerpoint/2010/main" val="18063993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6BDB919-8E33-4856-B17D-39164ADFBC23}"/>
              </a:ext>
            </a:extLst>
          </p:cNvPr>
          <p:cNvPicPr>
            <a:picLocks noChangeAspect="1"/>
          </p:cNvPicPr>
          <p:nvPr/>
        </p:nvPicPr>
        <p:blipFill>
          <a:blip r:embed="rId2"/>
          <a:stretch>
            <a:fillRect/>
          </a:stretch>
        </p:blipFill>
        <p:spPr>
          <a:xfrm>
            <a:off x="899592" y="483518"/>
            <a:ext cx="6510389" cy="3980638"/>
          </a:xfrm>
          <a:prstGeom prst="rect">
            <a:avLst/>
          </a:prstGeom>
        </p:spPr>
      </p:pic>
    </p:spTree>
    <p:extLst>
      <p:ext uri="{BB962C8B-B14F-4D97-AF65-F5344CB8AC3E}">
        <p14:creationId xmlns:p14="http://schemas.microsoft.com/office/powerpoint/2010/main" val="18990967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2"/>
          </p:nvPr>
        </p:nvSpPr>
        <p:spPr/>
        <p:txBody>
          <a:bodyPr/>
          <a:lstStyle/>
          <a:p>
            <a:endParaRPr lang="de-AT" dirty="0"/>
          </a:p>
        </p:txBody>
      </p:sp>
      <p:sp>
        <p:nvSpPr>
          <p:cNvPr id="5" name="Titel 4"/>
          <p:cNvSpPr>
            <a:spLocks noGrp="1"/>
          </p:cNvSpPr>
          <p:nvPr>
            <p:ph type="title"/>
          </p:nvPr>
        </p:nvSpPr>
        <p:spPr/>
        <p:txBody>
          <a:bodyPr/>
          <a:lstStyle/>
          <a:p>
            <a:r>
              <a:rPr lang="de-AT" b="1" dirty="0"/>
              <a:t>Fake-Nachrichten</a:t>
            </a:r>
          </a:p>
        </p:txBody>
      </p:sp>
    </p:spTree>
    <p:extLst>
      <p:ext uri="{BB962C8B-B14F-4D97-AF65-F5344CB8AC3E}">
        <p14:creationId xmlns:p14="http://schemas.microsoft.com/office/powerpoint/2010/main" val="37854840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70DB03A-FD4A-30BC-9E72-6FEFC02CDAA0}"/>
              </a:ext>
            </a:extLst>
          </p:cNvPr>
          <p:cNvPicPr>
            <a:picLocks noChangeAspect="1"/>
          </p:cNvPicPr>
          <p:nvPr/>
        </p:nvPicPr>
        <p:blipFill>
          <a:blip r:embed="rId2"/>
          <a:stretch>
            <a:fillRect/>
          </a:stretch>
        </p:blipFill>
        <p:spPr>
          <a:xfrm>
            <a:off x="2215601" y="267494"/>
            <a:ext cx="4712798" cy="4748232"/>
          </a:xfrm>
          <a:prstGeom prst="rect">
            <a:avLst/>
          </a:prstGeom>
        </p:spPr>
      </p:pic>
    </p:spTree>
    <p:extLst>
      <p:ext uri="{BB962C8B-B14F-4D97-AF65-F5344CB8AC3E}">
        <p14:creationId xmlns:p14="http://schemas.microsoft.com/office/powerpoint/2010/main" val="32310831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AT" b="1" dirty="0"/>
              <a:t>Kontakt und Hilfe</a:t>
            </a:r>
          </a:p>
        </p:txBody>
      </p:sp>
    </p:spTree>
    <p:extLst>
      <p:ext uri="{BB962C8B-B14F-4D97-AF65-F5344CB8AC3E}">
        <p14:creationId xmlns:p14="http://schemas.microsoft.com/office/powerpoint/2010/main" val="22002680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5"/>
          </p:nvPr>
        </p:nvSpPr>
        <p:spPr>
          <a:xfrm>
            <a:off x="539749" y="1391110"/>
            <a:ext cx="3888235" cy="3124931"/>
          </a:xfrm>
        </p:spPr>
        <p:txBody>
          <a:bodyPr/>
          <a:lstStyle/>
          <a:p>
            <a:r>
              <a:rPr lang="de-AT" dirty="0"/>
              <a:t>Arbeiterkammer Wien</a:t>
            </a:r>
            <a:br>
              <a:rPr lang="de-AT" dirty="0"/>
            </a:br>
            <a:r>
              <a:rPr lang="de-AT" dirty="0">
                <a:solidFill>
                  <a:srgbClr val="0070C0"/>
                </a:solidFill>
                <a:hlinkClick r:id="rId2"/>
              </a:rPr>
              <a:t>https://wien.arbeiterkammer.at</a:t>
            </a:r>
            <a:endParaRPr lang="de-AT" dirty="0">
              <a:solidFill>
                <a:srgbClr val="0070C0"/>
              </a:solidFill>
            </a:endParaRPr>
          </a:p>
          <a:p>
            <a:pPr marL="0" indent="0">
              <a:buNone/>
            </a:pPr>
            <a:r>
              <a:rPr lang="de-AT" dirty="0"/>
              <a:t>      </a:t>
            </a:r>
          </a:p>
          <a:p>
            <a:pPr marL="0" indent="0">
              <a:buNone/>
            </a:pPr>
            <a:r>
              <a:rPr lang="de-AT" dirty="0"/>
              <a:t>      &gt; Kontakt</a:t>
            </a:r>
          </a:p>
          <a:p>
            <a:pPr marL="0" indent="0">
              <a:buNone/>
            </a:pPr>
            <a:r>
              <a:rPr lang="de-AT" dirty="0"/>
              <a:t>      &gt; </a:t>
            </a:r>
            <a:r>
              <a:rPr lang="de-AT" dirty="0" err="1"/>
              <a:t>KonsumentInnenschutz</a:t>
            </a:r>
            <a:endParaRPr lang="de-AT" dirty="0"/>
          </a:p>
          <a:p>
            <a:pPr marL="0" indent="0">
              <a:buNone/>
            </a:pPr>
            <a:r>
              <a:rPr lang="de-AT" dirty="0"/>
              <a:t>      &gt; Kontaktformular</a:t>
            </a:r>
          </a:p>
          <a:p>
            <a:pPr marL="0" indent="0">
              <a:buNone/>
            </a:pPr>
            <a:endParaRPr lang="de-AT" dirty="0"/>
          </a:p>
          <a:p>
            <a:r>
              <a:rPr lang="de-AT" dirty="0"/>
              <a:t>Telefon: +43 1 501 65 1209 von Mo - Fr, 8:00 - 12:00 Uhr</a:t>
            </a:r>
          </a:p>
          <a:p>
            <a:endParaRPr lang="de-AT" dirty="0"/>
          </a:p>
          <a:p>
            <a:endParaRPr lang="de-AT" dirty="0"/>
          </a:p>
        </p:txBody>
      </p:sp>
      <p:sp>
        <p:nvSpPr>
          <p:cNvPr id="3" name="Titel 2"/>
          <p:cNvSpPr>
            <a:spLocks noGrp="1"/>
          </p:cNvSpPr>
          <p:nvPr>
            <p:ph type="title"/>
          </p:nvPr>
        </p:nvSpPr>
        <p:spPr>
          <a:xfrm>
            <a:off x="539750" y="618212"/>
            <a:ext cx="8064499" cy="290849"/>
          </a:xfrm>
        </p:spPr>
        <p:txBody>
          <a:bodyPr/>
          <a:lstStyle/>
          <a:p>
            <a:r>
              <a:rPr lang="de-AT" b="1" dirty="0" err="1"/>
              <a:t>TippS</a:t>
            </a:r>
            <a:r>
              <a:rPr lang="de-AT" b="1" dirty="0"/>
              <a:t> und Hilfe</a:t>
            </a:r>
          </a:p>
        </p:txBody>
      </p:sp>
      <p:pic>
        <p:nvPicPr>
          <p:cNvPr id="5" name="Grafik 4"/>
          <p:cNvPicPr>
            <a:picLocks noChangeAspect="1"/>
          </p:cNvPicPr>
          <p:nvPr/>
        </p:nvPicPr>
        <p:blipFill>
          <a:blip r:embed="rId3"/>
          <a:stretch>
            <a:fillRect/>
          </a:stretch>
        </p:blipFill>
        <p:spPr>
          <a:xfrm>
            <a:off x="4716016" y="1059582"/>
            <a:ext cx="3692227" cy="3240435"/>
          </a:xfrm>
          <a:prstGeom prst="rect">
            <a:avLst/>
          </a:prstGeom>
        </p:spPr>
      </p:pic>
    </p:spTree>
    <p:extLst>
      <p:ext uri="{BB962C8B-B14F-4D97-AF65-F5344CB8AC3E}">
        <p14:creationId xmlns:p14="http://schemas.microsoft.com/office/powerpoint/2010/main" val="5228311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616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2D36ED3-BF3A-43EA-80F5-9FB8A3D95AAA}"/>
              </a:ext>
            </a:extLst>
          </p:cNvPr>
          <p:cNvPicPr>
            <a:picLocks noChangeAspect="1"/>
          </p:cNvPicPr>
          <p:nvPr/>
        </p:nvPicPr>
        <p:blipFill>
          <a:blip r:embed="rId2"/>
          <a:stretch>
            <a:fillRect/>
          </a:stretch>
        </p:blipFill>
        <p:spPr>
          <a:xfrm>
            <a:off x="0" y="1"/>
            <a:ext cx="9144000" cy="5143500"/>
          </a:xfrm>
          <a:prstGeom prst="rect">
            <a:avLst/>
          </a:prstGeom>
        </p:spPr>
      </p:pic>
    </p:spTree>
    <p:extLst>
      <p:ext uri="{BB962C8B-B14F-4D97-AF65-F5344CB8AC3E}">
        <p14:creationId xmlns:p14="http://schemas.microsoft.com/office/powerpoint/2010/main" val="3275097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32EF578-F039-92BD-CDA8-AF9FE0EB3139}"/>
              </a:ext>
            </a:extLst>
          </p:cNvPr>
          <p:cNvPicPr>
            <a:picLocks noChangeAspect="1"/>
          </p:cNvPicPr>
          <p:nvPr/>
        </p:nvPicPr>
        <p:blipFill>
          <a:blip r:embed="rId2"/>
          <a:stretch>
            <a:fillRect/>
          </a:stretch>
        </p:blipFill>
        <p:spPr>
          <a:xfrm>
            <a:off x="1405815" y="915566"/>
            <a:ext cx="6332370" cy="3094459"/>
          </a:xfrm>
          <a:prstGeom prst="rect">
            <a:avLst/>
          </a:prstGeom>
        </p:spPr>
      </p:pic>
    </p:spTree>
    <p:extLst>
      <p:ext uri="{BB962C8B-B14F-4D97-AF65-F5344CB8AC3E}">
        <p14:creationId xmlns:p14="http://schemas.microsoft.com/office/powerpoint/2010/main" val="693299679"/>
      </p:ext>
    </p:extLst>
  </p:cSld>
  <p:clrMapOvr>
    <a:masterClrMapping/>
  </p:clrMapOvr>
</p:sld>
</file>

<file path=ppt/theme/theme1.xml><?xml version="1.0" encoding="utf-8"?>
<a:theme xmlns:a="http://schemas.openxmlformats.org/drawingml/2006/main" name="AKWien_PPTVorlage_4zu3_V09n">
  <a:themeElements>
    <a:clrScheme name="AK_Farbpalette aktuell">
      <a:dk1>
        <a:srgbClr val="000000"/>
      </a:dk1>
      <a:lt1>
        <a:srgbClr val="FFFFFF"/>
      </a:lt1>
      <a:dk2>
        <a:srgbClr val="000000"/>
      </a:dk2>
      <a:lt2>
        <a:srgbClr val="F8F8F8"/>
      </a:lt2>
      <a:accent1>
        <a:srgbClr val="DD232A"/>
      </a:accent1>
      <a:accent2>
        <a:srgbClr val="000000"/>
      </a:accent2>
      <a:accent3>
        <a:srgbClr val="505050"/>
      </a:accent3>
      <a:accent4>
        <a:srgbClr val="6E6E6E"/>
      </a:accent4>
      <a:accent5>
        <a:srgbClr val="969696"/>
      </a:accent5>
      <a:accent6>
        <a:srgbClr val="C8C8C8"/>
      </a:accent6>
      <a:hlink>
        <a:srgbClr val="787878"/>
      </a:hlink>
      <a:folHlink>
        <a:srgbClr val="A0A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ie Arbeiterkammer WIEN 2019.pptx" id="{AA64FCB5-ACAA-4BF9-B16E-DB1941D83376}" vid="{A0EAF4D4-F69D-425D-91B9-3633A11C62A1}"/>
    </a:ext>
  </a:extLst>
</a:theme>
</file>

<file path=ppt/theme/theme2.xml><?xml version="1.0" encoding="utf-8"?>
<a:theme xmlns:a="http://schemas.openxmlformats.org/drawingml/2006/main" name="AK_Contentfolien">
  <a:themeElements>
    <a:clrScheme name="AK_Farbpalette 1">
      <a:dk1>
        <a:srgbClr val="000000"/>
      </a:dk1>
      <a:lt1>
        <a:srgbClr val="FFFFFF"/>
      </a:lt1>
      <a:dk2>
        <a:srgbClr val="000000"/>
      </a:dk2>
      <a:lt2>
        <a:srgbClr val="F8F8F8"/>
      </a:lt2>
      <a:accent1>
        <a:srgbClr val="DD232A"/>
      </a:accent1>
      <a:accent2>
        <a:srgbClr val="000000"/>
      </a:accent2>
      <a:accent3>
        <a:srgbClr val="4D4D4D"/>
      </a:accent3>
      <a:accent4>
        <a:srgbClr val="6E6E69"/>
      </a:accent4>
      <a:accent5>
        <a:srgbClr val="969696"/>
      </a:accent5>
      <a:accent6>
        <a:srgbClr val="C8C8C8"/>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e Arbeiterkammer WIEN 2019.pptx" id="{AA64FCB5-ACAA-4BF9-B16E-DB1941D83376}" vid="{32615759-88D3-49AD-BF62-3983D6BCB076}"/>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0D9674-ED53-406C-83FE-30CBDC58F0C0}">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A97E9D69-7445-40FD-A1A3-D1E1FC956C1F}">
  <ds:schemaRefs>
    <ds:schemaRef ds:uri="http://schemas.microsoft.com/sharepoint/v3/contenttype/forms"/>
  </ds:schemaRefs>
</ds:datastoreItem>
</file>

<file path=customXml/itemProps3.xml><?xml version="1.0" encoding="utf-8"?>
<ds:datastoreItem xmlns:ds="http://schemas.openxmlformats.org/officeDocument/2006/customXml" ds:itemID="{2C5112AD-C550-48A7-AFE7-9FD847CCD8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Die Arbeiterkammer WIEN 2019</Template>
  <TotalTime>0</TotalTime>
  <Words>263</Words>
  <Application>Microsoft Office PowerPoint</Application>
  <PresentationFormat>Bildschirmpräsentation (16:9)</PresentationFormat>
  <Paragraphs>72</Paragraphs>
  <Slides>79</Slides>
  <Notes>0</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79</vt:i4>
      </vt:variant>
    </vt:vector>
  </HeadingPairs>
  <TitlesOfParts>
    <vt:vector size="87" baseType="lpstr">
      <vt:lpstr>Abadi MT Condensed Extra Bold</vt:lpstr>
      <vt:lpstr>Arial</vt:lpstr>
      <vt:lpstr>Arial Narrow</vt:lpstr>
      <vt:lpstr>Calibri</vt:lpstr>
      <vt:lpstr>Gill Sans MT</vt:lpstr>
      <vt:lpstr>Wingdings</vt:lpstr>
      <vt:lpstr>AKWien_PPTVorlage_4zu3_V09n</vt:lpstr>
      <vt:lpstr>AK_Contentfolien</vt:lpstr>
      <vt:lpstr>Cybercrime – Gefahren, Risiken und Trends</vt:lpstr>
      <vt:lpstr>Cybercrime – Gefahren, Risiken und Trends</vt:lpstr>
      <vt:lpstr>PowerPoint-Präsentation</vt:lpstr>
      <vt:lpstr>PowerPoint-Präsentation</vt:lpstr>
      <vt:lpstr>PowerPoint-Präsentation</vt:lpstr>
      <vt:lpstr>Drittanbieter-Dienste</vt:lpstr>
      <vt:lpstr>PowerPoint-Präsentation</vt:lpstr>
      <vt:lpstr>PowerPoint-Präsentation</vt:lpstr>
      <vt:lpstr>PowerPoint-Präsentation</vt:lpstr>
      <vt:lpstr>PowerPoint-Präsentation</vt:lpstr>
      <vt:lpstr>Betrug mit Fake-Shops</vt:lpstr>
      <vt:lpstr>PowerPoint-Präsentation</vt:lpstr>
      <vt:lpstr>PowerPoint-Präsentation</vt:lpstr>
      <vt:lpstr>PowerPoint-Präsentation</vt:lpstr>
      <vt:lpstr>PowerPoint-Präsentation</vt:lpstr>
      <vt:lpstr>PowerPoint-Präsentation</vt:lpstr>
      <vt:lpstr>Tipp: Liste betrügerischer Online-Shops!</vt:lpstr>
      <vt:lpstr>PowerPoint-Präsentation</vt:lpstr>
      <vt:lpstr>Sie sind in die Falle getappt</vt:lpstr>
      <vt:lpstr>PowerPoint-Präsentation</vt:lpstr>
      <vt:lpstr>unseriöse Anbieter erkennen</vt:lpstr>
      <vt:lpstr>InFormationspflichten</vt:lpstr>
      <vt:lpstr>PowerPoint-Präsentation</vt:lpstr>
      <vt:lpstr>PowerPoint-Präsentation</vt:lpstr>
      <vt:lpstr>InFormationspflichten</vt:lpstr>
      <vt:lpstr>PowerPoint-Präsentation</vt:lpstr>
      <vt:lpstr>InFormationspflichten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Button-Lösung</vt:lpstr>
      <vt:lpstr>PowerPoint-Präsentation</vt:lpstr>
      <vt:lpstr>Fallbeispiel</vt:lpstr>
      <vt:lpstr>PowerPoint-Präsentation</vt:lpstr>
      <vt:lpstr>PowerPoint-Präsentation</vt:lpstr>
      <vt:lpstr>PowerPoint-Präsentation</vt:lpstr>
      <vt:lpstr>PowerPoint-Präsentation</vt:lpstr>
      <vt:lpstr>PowerPoint-Präsentation</vt:lpstr>
      <vt:lpstr>Fallbeispiel</vt:lpstr>
      <vt:lpstr>PowerPoint-Präsentation</vt:lpstr>
      <vt:lpstr>PowerPoint-Präsentation</vt:lpstr>
      <vt:lpstr>PowerPoint-Präsentation</vt:lpstr>
      <vt:lpstr>Fallbeispiel</vt:lpstr>
      <vt:lpstr>PowerPoint-Präsentation</vt:lpstr>
      <vt:lpstr>PowerPoint-Präsentation</vt:lpstr>
      <vt:lpstr>PowerPoint-Präsentation</vt:lpstr>
      <vt:lpstr>Fallbeispiel</vt:lpstr>
      <vt:lpstr>PowerPoint-Präsentation</vt:lpstr>
      <vt:lpstr>PowerPoint-Präsentation</vt:lpstr>
      <vt:lpstr>PowerPoint-Präsentation</vt:lpstr>
      <vt:lpstr>Phishing</vt:lpstr>
      <vt:lpstr>PowerPoint-Präsentation</vt:lpstr>
      <vt:lpstr>PowerPoint-Präsentation</vt:lpstr>
      <vt:lpstr>PowerPoint-Präsentation</vt:lpstr>
      <vt:lpstr>PowerPoint-Präsentation</vt:lpstr>
      <vt:lpstr>Fallbeispiel</vt:lpstr>
      <vt:lpstr>PowerPoint-Präsentation</vt:lpstr>
      <vt:lpstr>PowerPoint-Präsentation</vt:lpstr>
      <vt:lpstr>PowerPoint-Präsentation</vt:lpstr>
      <vt:lpstr>Fallbeispiel</vt:lpstr>
      <vt:lpstr>PowerPoint-Präsentation</vt:lpstr>
      <vt:lpstr>Data Breach</vt:lpstr>
      <vt:lpstr>DATA Breach</vt:lpstr>
      <vt:lpstr>PowerPoint-Präsentation</vt:lpstr>
      <vt:lpstr>Exkurs: Identitätsmissbrauch</vt:lpstr>
      <vt:lpstr>PowerPoint-Präsentation</vt:lpstr>
      <vt:lpstr>Schadsoftware</vt:lpstr>
      <vt:lpstr>PowerPoint-Präsentation</vt:lpstr>
      <vt:lpstr>PowerPoint-Präsentation</vt:lpstr>
      <vt:lpstr>PowerPoint-Präsentation</vt:lpstr>
      <vt:lpstr>Fake-Nachrichten</vt:lpstr>
      <vt:lpstr>PowerPoint-Präsentation</vt:lpstr>
      <vt:lpstr>Kontakt und Hilfe</vt:lpstr>
      <vt:lpstr>TippS und Hilfe</vt:lpstr>
      <vt:lpstr>PowerPoint-Präsentation</vt:lpstr>
    </vt:vector>
  </TitlesOfParts>
  <Company>it der ak-wien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Konsument_innenschutz im Internet</dc:title>
  <dc:creator>KALINA Jakob</dc:creator>
  <cp:lastModifiedBy>KALINA Jakob</cp:lastModifiedBy>
  <cp:revision>35</cp:revision>
  <cp:lastPrinted>2019-04-23T10:40:06Z</cp:lastPrinted>
  <dcterms:created xsi:type="dcterms:W3CDTF">2020-11-20T06:15:22Z</dcterms:created>
  <dcterms:modified xsi:type="dcterms:W3CDTF">2023-05-22T15:18:32Z</dcterms:modified>
</cp:coreProperties>
</file>